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9" r:id="rId5"/>
    <p:sldId id="258" r:id="rId6"/>
    <p:sldId id="265" r:id="rId7"/>
    <p:sldId id="266" r:id="rId8"/>
    <p:sldId id="271" r:id="rId9"/>
    <p:sldId id="267" r:id="rId10"/>
    <p:sldId id="269" r:id="rId11"/>
    <p:sldId id="27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" id="{8997C90D-B8A3-4D41-B1FF-481F3C34CA0D}">
          <p14:sldIdLst>
            <p14:sldId id="256"/>
            <p14:sldId id="260"/>
            <p14:sldId id="263"/>
            <p14:sldId id="259"/>
            <p14:sldId id="258"/>
            <p14:sldId id="265"/>
            <p14:sldId id="266"/>
            <p14:sldId id="271"/>
            <p14:sldId id="267"/>
          </p14:sldIdLst>
        </p14:section>
        <p14:section name="Eritrea" id="{DBEDDA21-18B9-4FA6-B8B6-6CDBCFC840BE}">
          <p14:sldIdLst>
            <p14:sldId id="269"/>
          </p14:sldIdLst>
        </p14:section>
        <p14:section name="Ethiopia" id="{97A9A196-E996-4122-968D-BAB69BA90A87}">
          <p14:sldIdLst>
            <p14:sldId id="272"/>
          </p14:sldIdLst>
        </p14:section>
        <p14:section name="Somalia" id="{6ADC675E-FD6A-49F8-AFAE-810FB6305192}">
          <p14:sldIdLst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3073" autoAdjust="0"/>
  </p:normalViewPr>
  <p:slideViewPr>
    <p:cSldViewPr>
      <p:cViewPr>
        <p:scale>
          <a:sx n="75" d="100"/>
          <a:sy n="75" d="100"/>
        </p:scale>
        <p:origin x="-78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57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04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63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69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95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5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8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91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32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64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57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1B2B-43A8-4A7E-A707-EAB49C4247D5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74993-9F47-47D5-AE7F-5620C98FB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184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P61thNDPN4&amp;feature=related" TargetMode="External"/><Relationship Id="rId2" Type="http://schemas.openxmlformats.org/officeDocument/2006/relationships/hyperlink" Target="http://www.youtube.com/watch?v=h-nyoUkzxHM&amp;feature=relmf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1i8fxjM5gNY&amp;feature=relat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S83SVAumsQ" TargetMode="External"/><Relationship Id="rId2" Type="http://schemas.openxmlformats.org/officeDocument/2006/relationships/hyperlink" Target="http://www.youtube.com/watch?v=fwihu7o6YxM&amp;feature=related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qo7ESvG9dA" TargetMode="External"/><Relationship Id="rId2" Type="http://schemas.openxmlformats.org/officeDocument/2006/relationships/hyperlink" Target="http://www.youtube.com/watch?v=iRZPMd1H7Z0&amp;feature=relmf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0uQwODNkT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On8YNS4JdZ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a-q1VzF6U4&amp;feature=relate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youtube.com/watch?v=O6Dw7ZtTSDw" TargetMode="External"/><Relationship Id="rId7" Type="http://schemas.openxmlformats.org/officeDocument/2006/relationships/hyperlink" Target="http://www.youtube.com/watch?v=fufz16bchlU&amp;feature=relate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youtube.com/watch?v=O12tdvyPOyY&amp;feature=relmfu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Dynamics in the Horn of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Josef </a:t>
            </a:r>
            <a:r>
              <a:rPr lang="en-US" dirty="0" err="1" smtClean="0"/>
              <a:t>Woldense</a:t>
            </a:r>
            <a:endParaRPr lang="en-US" dirty="0" smtClean="0"/>
          </a:p>
          <a:p>
            <a:r>
              <a:rPr lang="en-US" dirty="0" smtClean="0"/>
              <a:t>jwoldens@indiana.edu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34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828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EPLF short film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590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Double Standard Show 12.33min</a:t>
            </a:r>
            <a:endParaRPr lang="en-US" dirty="0"/>
          </a:p>
        </p:txBody>
      </p:sp>
      <p:sp>
        <p:nvSpPr>
          <p:cNvPr id="5" name="TextBox 4">
            <a:hlinkClick r:id="rId4"/>
          </p:cNvPr>
          <p:cNvSpPr txBox="1"/>
          <p:nvPr/>
        </p:nvSpPr>
        <p:spPr>
          <a:xfrm>
            <a:off x="952500" y="105289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PBS Documentary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9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1900" y="120753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Documentary on Ethiopia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955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Interview with the Prime Minister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70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58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Ethiopia Invasion of Somalia 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15min)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457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BBC Documentary on Piracy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838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2406"/>
            <a:ext cx="6858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>
          <a:xfrm>
            <a:off x="6161523" y="1955483"/>
            <a:ext cx="579529" cy="466725"/>
          </a:xfrm>
          <a:custGeom>
            <a:avLst/>
            <a:gdLst>
              <a:gd name="connsiteX0" fmla="*/ 3237 w 579529"/>
              <a:gd name="connsiteY0" fmla="*/ 323850 h 466725"/>
              <a:gd name="connsiteX1" fmla="*/ 8000 w 579529"/>
              <a:gd name="connsiteY1" fmla="*/ 238125 h 466725"/>
              <a:gd name="connsiteX2" fmla="*/ 17525 w 579529"/>
              <a:gd name="connsiteY2" fmla="*/ 223837 h 466725"/>
              <a:gd name="connsiteX3" fmla="*/ 27050 w 579529"/>
              <a:gd name="connsiteY3" fmla="*/ 195262 h 466725"/>
              <a:gd name="connsiteX4" fmla="*/ 22287 w 579529"/>
              <a:gd name="connsiteY4" fmla="*/ 123825 h 466725"/>
              <a:gd name="connsiteX5" fmla="*/ 27050 w 579529"/>
              <a:gd name="connsiteY5" fmla="*/ 95250 h 466725"/>
              <a:gd name="connsiteX6" fmla="*/ 41337 w 579529"/>
              <a:gd name="connsiteY6" fmla="*/ 90487 h 466725"/>
              <a:gd name="connsiteX7" fmla="*/ 79437 w 579529"/>
              <a:gd name="connsiteY7" fmla="*/ 85725 h 466725"/>
              <a:gd name="connsiteX8" fmla="*/ 93725 w 579529"/>
              <a:gd name="connsiteY8" fmla="*/ 80962 h 466725"/>
              <a:gd name="connsiteX9" fmla="*/ 108012 w 579529"/>
              <a:gd name="connsiteY9" fmla="*/ 52387 h 466725"/>
              <a:gd name="connsiteX10" fmla="*/ 112775 w 579529"/>
              <a:gd name="connsiteY10" fmla="*/ 28575 h 466725"/>
              <a:gd name="connsiteX11" fmla="*/ 150875 w 579529"/>
              <a:gd name="connsiteY11" fmla="*/ 23812 h 466725"/>
              <a:gd name="connsiteX12" fmla="*/ 165162 w 579529"/>
              <a:gd name="connsiteY12" fmla="*/ 19050 h 466725"/>
              <a:gd name="connsiteX13" fmla="*/ 184212 w 579529"/>
              <a:gd name="connsiteY13" fmla="*/ 0 h 466725"/>
              <a:gd name="connsiteX14" fmla="*/ 198500 w 579529"/>
              <a:gd name="connsiteY14" fmla="*/ 4762 h 466725"/>
              <a:gd name="connsiteX15" fmla="*/ 203262 w 579529"/>
              <a:gd name="connsiteY15" fmla="*/ 19050 h 466725"/>
              <a:gd name="connsiteX16" fmla="*/ 236600 w 579529"/>
              <a:gd name="connsiteY16" fmla="*/ 57150 h 466725"/>
              <a:gd name="connsiteX17" fmla="*/ 260412 w 579529"/>
              <a:gd name="connsiteY17" fmla="*/ 195262 h 466725"/>
              <a:gd name="connsiteX18" fmla="*/ 274700 w 579529"/>
              <a:gd name="connsiteY18" fmla="*/ 204787 h 466725"/>
              <a:gd name="connsiteX19" fmla="*/ 308037 w 579529"/>
              <a:gd name="connsiteY19" fmla="*/ 242887 h 466725"/>
              <a:gd name="connsiteX20" fmla="*/ 317562 w 579529"/>
              <a:gd name="connsiteY20" fmla="*/ 257175 h 466725"/>
              <a:gd name="connsiteX21" fmla="*/ 360425 w 579529"/>
              <a:gd name="connsiteY21" fmla="*/ 271462 h 466725"/>
              <a:gd name="connsiteX22" fmla="*/ 374712 w 579529"/>
              <a:gd name="connsiteY22" fmla="*/ 276225 h 466725"/>
              <a:gd name="connsiteX23" fmla="*/ 389000 w 579529"/>
              <a:gd name="connsiteY23" fmla="*/ 280987 h 466725"/>
              <a:gd name="connsiteX24" fmla="*/ 417575 w 579529"/>
              <a:gd name="connsiteY24" fmla="*/ 300037 h 466725"/>
              <a:gd name="connsiteX25" fmla="*/ 431862 w 579529"/>
              <a:gd name="connsiteY25" fmla="*/ 304800 h 466725"/>
              <a:gd name="connsiteX26" fmla="*/ 460437 w 579529"/>
              <a:gd name="connsiteY26" fmla="*/ 323850 h 466725"/>
              <a:gd name="connsiteX27" fmla="*/ 474725 w 579529"/>
              <a:gd name="connsiteY27" fmla="*/ 333375 h 466725"/>
              <a:gd name="connsiteX28" fmla="*/ 503300 w 579529"/>
              <a:gd name="connsiteY28" fmla="*/ 342900 h 466725"/>
              <a:gd name="connsiteX29" fmla="*/ 536637 w 579529"/>
              <a:gd name="connsiteY29" fmla="*/ 381000 h 466725"/>
              <a:gd name="connsiteX30" fmla="*/ 546162 w 579529"/>
              <a:gd name="connsiteY30" fmla="*/ 395287 h 466725"/>
              <a:gd name="connsiteX31" fmla="*/ 560450 w 579529"/>
              <a:gd name="connsiteY31" fmla="*/ 423862 h 466725"/>
              <a:gd name="connsiteX32" fmla="*/ 574737 w 579529"/>
              <a:gd name="connsiteY32" fmla="*/ 428625 h 466725"/>
              <a:gd name="connsiteX33" fmla="*/ 565212 w 579529"/>
              <a:gd name="connsiteY33" fmla="*/ 457200 h 466725"/>
              <a:gd name="connsiteX34" fmla="*/ 536637 w 579529"/>
              <a:gd name="connsiteY34" fmla="*/ 466725 h 466725"/>
              <a:gd name="connsiteX35" fmla="*/ 512825 w 579529"/>
              <a:gd name="connsiteY35" fmla="*/ 447675 h 466725"/>
              <a:gd name="connsiteX36" fmla="*/ 498537 w 579529"/>
              <a:gd name="connsiteY36" fmla="*/ 442912 h 466725"/>
              <a:gd name="connsiteX37" fmla="*/ 489012 w 579529"/>
              <a:gd name="connsiteY37" fmla="*/ 428625 h 466725"/>
              <a:gd name="connsiteX38" fmla="*/ 460437 w 579529"/>
              <a:gd name="connsiteY38" fmla="*/ 414337 h 466725"/>
              <a:gd name="connsiteX39" fmla="*/ 441387 w 579529"/>
              <a:gd name="connsiteY39" fmla="*/ 385762 h 466725"/>
              <a:gd name="connsiteX40" fmla="*/ 412812 w 579529"/>
              <a:gd name="connsiteY40" fmla="*/ 376237 h 466725"/>
              <a:gd name="connsiteX41" fmla="*/ 398525 w 579529"/>
              <a:gd name="connsiteY41" fmla="*/ 371475 h 466725"/>
              <a:gd name="connsiteX42" fmla="*/ 379475 w 579529"/>
              <a:gd name="connsiteY42" fmla="*/ 347662 h 466725"/>
              <a:gd name="connsiteX43" fmla="*/ 374712 w 579529"/>
              <a:gd name="connsiteY43" fmla="*/ 333375 h 466725"/>
              <a:gd name="connsiteX44" fmla="*/ 365187 w 579529"/>
              <a:gd name="connsiteY44" fmla="*/ 319087 h 466725"/>
              <a:gd name="connsiteX45" fmla="*/ 298512 w 579529"/>
              <a:gd name="connsiteY45" fmla="*/ 314325 h 466725"/>
              <a:gd name="connsiteX46" fmla="*/ 260412 w 579529"/>
              <a:gd name="connsiteY46" fmla="*/ 309562 h 466725"/>
              <a:gd name="connsiteX47" fmla="*/ 193737 w 579529"/>
              <a:gd name="connsiteY47" fmla="*/ 304800 h 466725"/>
              <a:gd name="connsiteX48" fmla="*/ 165162 w 579529"/>
              <a:gd name="connsiteY48" fmla="*/ 295275 h 466725"/>
              <a:gd name="connsiteX49" fmla="*/ 136587 w 579529"/>
              <a:gd name="connsiteY49" fmla="*/ 280987 h 466725"/>
              <a:gd name="connsiteX50" fmla="*/ 131825 w 579529"/>
              <a:gd name="connsiteY50" fmla="*/ 295275 h 466725"/>
              <a:gd name="connsiteX51" fmla="*/ 117537 w 579529"/>
              <a:gd name="connsiteY51" fmla="*/ 300037 h 466725"/>
              <a:gd name="connsiteX52" fmla="*/ 103250 w 579529"/>
              <a:gd name="connsiteY52" fmla="*/ 309562 h 466725"/>
              <a:gd name="connsiteX53" fmla="*/ 98487 w 579529"/>
              <a:gd name="connsiteY53" fmla="*/ 323850 h 466725"/>
              <a:gd name="connsiteX54" fmla="*/ 69912 w 579529"/>
              <a:gd name="connsiteY54" fmla="*/ 338137 h 466725"/>
              <a:gd name="connsiteX55" fmla="*/ 55625 w 579529"/>
              <a:gd name="connsiteY55" fmla="*/ 328612 h 466725"/>
              <a:gd name="connsiteX56" fmla="*/ 3237 w 579529"/>
              <a:gd name="connsiteY56" fmla="*/ 32385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79529" h="466725">
                <a:moveTo>
                  <a:pt x="3237" y="323850"/>
                </a:moveTo>
                <a:cubicBezTo>
                  <a:pt x="-4700" y="308769"/>
                  <a:pt x="3953" y="266456"/>
                  <a:pt x="8000" y="238125"/>
                </a:cubicBezTo>
                <a:cubicBezTo>
                  <a:pt x="8810" y="232459"/>
                  <a:pt x="15200" y="229068"/>
                  <a:pt x="17525" y="223837"/>
                </a:cubicBezTo>
                <a:cubicBezTo>
                  <a:pt x="21603" y="214662"/>
                  <a:pt x="27050" y="195262"/>
                  <a:pt x="27050" y="195262"/>
                </a:cubicBezTo>
                <a:cubicBezTo>
                  <a:pt x="25462" y="171450"/>
                  <a:pt x="22287" y="147690"/>
                  <a:pt x="22287" y="123825"/>
                </a:cubicBezTo>
                <a:cubicBezTo>
                  <a:pt x="22287" y="114169"/>
                  <a:pt x="22259" y="103634"/>
                  <a:pt x="27050" y="95250"/>
                </a:cubicBezTo>
                <a:cubicBezTo>
                  <a:pt x="29541" y="90891"/>
                  <a:pt x="36398" y="91385"/>
                  <a:pt x="41337" y="90487"/>
                </a:cubicBezTo>
                <a:cubicBezTo>
                  <a:pt x="53929" y="88197"/>
                  <a:pt x="66737" y="87312"/>
                  <a:pt x="79437" y="85725"/>
                </a:cubicBezTo>
                <a:cubicBezTo>
                  <a:pt x="84200" y="84137"/>
                  <a:pt x="89805" y="84098"/>
                  <a:pt x="93725" y="80962"/>
                </a:cubicBezTo>
                <a:cubicBezTo>
                  <a:pt x="101002" y="75141"/>
                  <a:pt x="105855" y="61016"/>
                  <a:pt x="108012" y="52387"/>
                </a:cubicBezTo>
                <a:cubicBezTo>
                  <a:pt x="109975" y="44534"/>
                  <a:pt x="106040" y="33065"/>
                  <a:pt x="112775" y="28575"/>
                </a:cubicBezTo>
                <a:cubicBezTo>
                  <a:pt x="123424" y="21476"/>
                  <a:pt x="138175" y="25400"/>
                  <a:pt x="150875" y="23812"/>
                </a:cubicBezTo>
                <a:cubicBezTo>
                  <a:pt x="155637" y="22225"/>
                  <a:pt x="161612" y="22600"/>
                  <a:pt x="165162" y="19050"/>
                </a:cubicBezTo>
                <a:cubicBezTo>
                  <a:pt x="190561" y="-6349"/>
                  <a:pt x="146115" y="12698"/>
                  <a:pt x="184212" y="0"/>
                </a:cubicBezTo>
                <a:cubicBezTo>
                  <a:pt x="188975" y="1587"/>
                  <a:pt x="194950" y="1212"/>
                  <a:pt x="198500" y="4762"/>
                </a:cubicBezTo>
                <a:cubicBezTo>
                  <a:pt x="202050" y="8312"/>
                  <a:pt x="200824" y="14662"/>
                  <a:pt x="203262" y="19050"/>
                </a:cubicBezTo>
                <a:cubicBezTo>
                  <a:pt x="219603" y="48465"/>
                  <a:pt x="215729" y="43236"/>
                  <a:pt x="236600" y="57150"/>
                </a:cubicBezTo>
                <a:cubicBezTo>
                  <a:pt x="244333" y="273694"/>
                  <a:pt x="197809" y="168433"/>
                  <a:pt x="260412" y="195262"/>
                </a:cubicBezTo>
                <a:cubicBezTo>
                  <a:pt x="265673" y="197517"/>
                  <a:pt x="269937" y="201612"/>
                  <a:pt x="274700" y="204787"/>
                </a:cubicBezTo>
                <a:cubicBezTo>
                  <a:pt x="296925" y="238124"/>
                  <a:pt x="284225" y="227012"/>
                  <a:pt x="308037" y="242887"/>
                </a:cubicBezTo>
                <a:cubicBezTo>
                  <a:pt x="311212" y="247650"/>
                  <a:pt x="312708" y="254141"/>
                  <a:pt x="317562" y="257175"/>
                </a:cubicBezTo>
                <a:cubicBezTo>
                  <a:pt x="317570" y="257180"/>
                  <a:pt x="353277" y="269079"/>
                  <a:pt x="360425" y="271462"/>
                </a:cubicBezTo>
                <a:lnTo>
                  <a:pt x="374712" y="276225"/>
                </a:lnTo>
                <a:lnTo>
                  <a:pt x="389000" y="280987"/>
                </a:lnTo>
                <a:cubicBezTo>
                  <a:pt x="398525" y="287337"/>
                  <a:pt x="406715" y="296416"/>
                  <a:pt x="417575" y="300037"/>
                </a:cubicBezTo>
                <a:cubicBezTo>
                  <a:pt x="422337" y="301625"/>
                  <a:pt x="427474" y="302362"/>
                  <a:pt x="431862" y="304800"/>
                </a:cubicBezTo>
                <a:cubicBezTo>
                  <a:pt x="441869" y="310360"/>
                  <a:pt x="450912" y="317500"/>
                  <a:pt x="460437" y="323850"/>
                </a:cubicBezTo>
                <a:cubicBezTo>
                  <a:pt x="465200" y="327025"/>
                  <a:pt x="469295" y="331565"/>
                  <a:pt x="474725" y="333375"/>
                </a:cubicBezTo>
                <a:lnTo>
                  <a:pt x="503300" y="342900"/>
                </a:lnTo>
                <a:cubicBezTo>
                  <a:pt x="525525" y="376237"/>
                  <a:pt x="512825" y="365125"/>
                  <a:pt x="536637" y="381000"/>
                </a:cubicBezTo>
                <a:cubicBezTo>
                  <a:pt x="539812" y="385762"/>
                  <a:pt x="543602" y="390168"/>
                  <a:pt x="546162" y="395287"/>
                </a:cubicBezTo>
                <a:cubicBezTo>
                  <a:pt x="551914" y="406791"/>
                  <a:pt x="549076" y="414763"/>
                  <a:pt x="560450" y="423862"/>
                </a:cubicBezTo>
                <a:cubicBezTo>
                  <a:pt x="564370" y="426998"/>
                  <a:pt x="569975" y="427037"/>
                  <a:pt x="574737" y="428625"/>
                </a:cubicBezTo>
                <a:cubicBezTo>
                  <a:pt x="579968" y="444316"/>
                  <a:pt x="585280" y="446051"/>
                  <a:pt x="565212" y="457200"/>
                </a:cubicBezTo>
                <a:cubicBezTo>
                  <a:pt x="556435" y="462076"/>
                  <a:pt x="536637" y="466725"/>
                  <a:pt x="536637" y="466725"/>
                </a:cubicBezTo>
                <a:cubicBezTo>
                  <a:pt x="500724" y="454752"/>
                  <a:pt x="543601" y="472295"/>
                  <a:pt x="512825" y="447675"/>
                </a:cubicBezTo>
                <a:cubicBezTo>
                  <a:pt x="508905" y="444539"/>
                  <a:pt x="503300" y="444500"/>
                  <a:pt x="498537" y="442912"/>
                </a:cubicBezTo>
                <a:cubicBezTo>
                  <a:pt x="495362" y="438150"/>
                  <a:pt x="493059" y="432672"/>
                  <a:pt x="489012" y="428625"/>
                </a:cubicBezTo>
                <a:cubicBezTo>
                  <a:pt x="479780" y="419393"/>
                  <a:pt x="472058" y="418211"/>
                  <a:pt x="460437" y="414337"/>
                </a:cubicBezTo>
                <a:cubicBezTo>
                  <a:pt x="454087" y="404812"/>
                  <a:pt x="452247" y="389382"/>
                  <a:pt x="441387" y="385762"/>
                </a:cubicBezTo>
                <a:lnTo>
                  <a:pt x="412812" y="376237"/>
                </a:lnTo>
                <a:lnTo>
                  <a:pt x="398525" y="371475"/>
                </a:lnTo>
                <a:cubicBezTo>
                  <a:pt x="386553" y="335563"/>
                  <a:pt x="404094" y="378435"/>
                  <a:pt x="379475" y="347662"/>
                </a:cubicBezTo>
                <a:cubicBezTo>
                  <a:pt x="376339" y="343742"/>
                  <a:pt x="376957" y="337865"/>
                  <a:pt x="374712" y="333375"/>
                </a:cubicBezTo>
                <a:cubicBezTo>
                  <a:pt x="372152" y="328255"/>
                  <a:pt x="370740" y="320475"/>
                  <a:pt x="365187" y="319087"/>
                </a:cubicBezTo>
                <a:cubicBezTo>
                  <a:pt x="343571" y="313683"/>
                  <a:pt x="320702" y="316342"/>
                  <a:pt x="298512" y="314325"/>
                </a:cubicBezTo>
                <a:cubicBezTo>
                  <a:pt x="285766" y="313166"/>
                  <a:pt x="273158" y="310721"/>
                  <a:pt x="260412" y="309562"/>
                </a:cubicBezTo>
                <a:cubicBezTo>
                  <a:pt x="238222" y="307545"/>
                  <a:pt x="215962" y="306387"/>
                  <a:pt x="193737" y="304800"/>
                </a:cubicBezTo>
                <a:cubicBezTo>
                  <a:pt x="184212" y="301625"/>
                  <a:pt x="173516" y="300844"/>
                  <a:pt x="165162" y="295275"/>
                </a:cubicBezTo>
                <a:cubicBezTo>
                  <a:pt x="146698" y="282965"/>
                  <a:pt x="156305" y="287560"/>
                  <a:pt x="136587" y="280987"/>
                </a:cubicBezTo>
                <a:cubicBezTo>
                  <a:pt x="135000" y="285750"/>
                  <a:pt x="135375" y="291725"/>
                  <a:pt x="131825" y="295275"/>
                </a:cubicBezTo>
                <a:cubicBezTo>
                  <a:pt x="128275" y="298825"/>
                  <a:pt x="122027" y="297792"/>
                  <a:pt x="117537" y="300037"/>
                </a:cubicBezTo>
                <a:cubicBezTo>
                  <a:pt x="112418" y="302597"/>
                  <a:pt x="108012" y="306387"/>
                  <a:pt x="103250" y="309562"/>
                </a:cubicBezTo>
                <a:cubicBezTo>
                  <a:pt x="101662" y="314325"/>
                  <a:pt x="101623" y="319930"/>
                  <a:pt x="98487" y="323850"/>
                </a:cubicBezTo>
                <a:cubicBezTo>
                  <a:pt x="91772" y="332244"/>
                  <a:pt x="79325" y="335000"/>
                  <a:pt x="69912" y="338137"/>
                </a:cubicBezTo>
                <a:cubicBezTo>
                  <a:pt x="65150" y="334962"/>
                  <a:pt x="61147" y="330118"/>
                  <a:pt x="55625" y="328612"/>
                </a:cubicBezTo>
                <a:cubicBezTo>
                  <a:pt x="35276" y="323062"/>
                  <a:pt x="11174" y="338931"/>
                  <a:pt x="3237" y="32385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918710" y="2262981"/>
            <a:ext cx="1353570" cy="957263"/>
          </a:xfrm>
          <a:custGeom>
            <a:avLst/>
            <a:gdLst>
              <a:gd name="connsiteX0" fmla="*/ 291533 w 1353570"/>
              <a:gd name="connsiteY0" fmla="*/ 42863 h 957263"/>
              <a:gd name="connsiteX1" fmla="*/ 296295 w 1353570"/>
              <a:gd name="connsiteY1" fmla="*/ 66675 h 957263"/>
              <a:gd name="connsiteX2" fmla="*/ 272483 w 1353570"/>
              <a:gd name="connsiteY2" fmla="*/ 114300 h 957263"/>
              <a:gd name="connsiteX3" fmla="*/ 262958 w 1353570"/>
              <a:gd name="connsiteY3" fmla="*/ 128588 h 957263"/>
              <a:gd name="connsiteX4" fmla="*/ 253433 w 1353570"/>
              <a:gd name="connsiteY4" fmla="*/ 157163 h 957263"/>
              <a:gd name="connsiteX5" fmla="*/ 210570 w 1353570"/>
              <a:gd name="connsiteY5" fmla="*/ 171450 h 957263"/>
              <a:gd name="connsiteX6" fmla="*/ 196283 w 1353570"/>
              <a:gd name="connsiteY6" fmla="*/ 176213 h 957263"/>
              <a:gd name="connsiteX7" fmla="*/ 181995 w 1353570"/>
              <a:gd name="connsiteY7" fmla="*/ 185738 h 957263"/>
              <a:gd name="connsiteX8" fmla="*/ 172470 w 1353570"/>
              <a:gd name="connsiteY8" fmla="*/ 200025 h 957263"/>
              <a:gd name="connsiteX9" fmla="*/ 167708 w 1353570"/>
              <a:gd name="connsiteY9" fmla="*/ 219075 h 957263"/>
              <a:gd name="connsiteX10" fmla="*/ 162945 w 1353570"/>
              <a:gd name="connsiteY10" fmla="*/ 233363 h 957263"/>
              <a:gd name="connsiteX11" fmla="*/ 158183 w 1353570"/>
              <a:gd name="connsiteY11" fmla="*/ 252413 h 957263"/>
              <a:gd name="connsiteX12" fmla="*/ 153420 w 1353570"/>
              <a:gd name="connsiteY12" fmla="*/ 266700 h 957263"/>
              <a:gd name="connsiteX13" fmla="*/ 143895 w 1353570"/>
              <a:gd name="connsiteY13" fmla="*/ 300038 h 957263"/>
              <a:gd name="connsiteX14" fmla="*/ 129608 w 1353570"/>
              <a:gd name="connsiteY14" fmla="*/ 309563 h 957263"/>
              <a:gd name="connsiteX15" fmla="*/ 105795 w 1353570"/>
              <a:gd name="connsiteY15" fmla="*/ 328613 h 957263"/>
              <a:gd name="connsiteX16" fmla="*/ 96270 w 1353570"/>
              <a:gd name="connsiteY16" fmla="*/ 342900 h 957263"/>
              <a:gd name="connsiteX17" fmla="*/ 91508 w 1353570"/>
              <a:gd name="connsiteY17" fmla="*/ 514350 h 957263"/>
              <a:gd name="connsiteX18" fmla="*/ 53408 w 1353570"/>
              <a:gd name="connsiteY18" fmla="*/ 547688 h 957263"/>
              <a:gd name="connsiteX19" fmla="*/ 39120 w 1353570"/>
              <a:gd name="connsiteY19" fmla="*/ 552450 h 957263"/>
              <a:gd name="connsiteX20" fmla="*/ 5783 w 1353570"/>
              <a:gd name="connsiteY20" fmla="*/ 561975 h 957263"/>
              <a:gd name="connsiteX21" fmla="*/ 1020 w 1353570"/>
              <a:gd name="connsiteY21" fmla="*/ 576263 h 957263"/>
              <a:gd name="connsiteX22" fmla="*/ 29595 w 1353570"/>
              <a:gd name="connsiteY22" fmla="*/ 585788 h 957263"/>
              <a:gd name="connsiteX23" fmla="*/ 43883 w 1353570"/>
              <a:gd name="connsiteY23" fmla="*/ 590550 h 957263"/>
              <a:gd name="connsiteX24" fmla="*/ 72458 w 1353570"/>
              <a:gd name="connsiteY24" fmla="*/ 609600 h 957263"/>
              <a:gd name="connsiteX25" fmla="*/ 86745 w 1353570"/>
              <a:gd name="connsiteY25" fmla="*/ 614363 h 957263"/>
              <a:gd name="connsiteX26" fmla="*/ 101033 w 1353570"/>
              <a:gd name="connsiteY26" fmla="*/ 623888 h 957263"/>
              <a:gd name="connsiteX27" fmla="*/ 143895 w 1353570"/>
              <a:gd name="connsiteY27" fmla="*/ 642938 h 957263"/>
              <a:gd name="connsiteX28" fmla="*/ 148658 w 1353570"/>
              <a:gd name="connsiteY28" fmla="*/ 657225 h 957263"/>
              <a:gd name="connsiteX29" fmla="*/ 177233 w 1353570"/>
              <a:gd name="connsiteY29" fmla="*/ 681038 h 957263"/>
              <a:gd name="connsiteX30" fmla="*/ 181995 w 1353570"/>
              <a:gd name="connsiteY30" fmla="*/ 695325 h 957263"/>
              <a:gd name="connsiteX31" fmla="*/ 186758 w 1353570"/>
              <a:gd name="connsiteY31" fmla="*/ 747713 h 957263"/>
              <a:gd name="connsiteX32" fmla="*/ 201045 w 1353570"/>
              <a:gd name="connsiteY32" fmla="*/ 757238 h 957263"/>
              <a:gd name="connsiteX33" fmla="*/ 210570 w 1353570"/>
              <a:gd name="connsiteY33" fmla="*/ 771525 h 957263"/>
              <a:gd name="connsiteX34" fmla="*/ 234383 w 1353570"/>
              <a:gd name="connsiteY34" fmla="*/ 790575 h 957263"/>
              <a:gd name="connsiteX35" fmla="*/ 243908 w 1353570"/>
              <a:gd name="connsiteY35" fmla="*/ 819150 h 957263"/>
              <a:gd name="connsiteX36" fmla="*/ 248670 w 1353570"/>
              <a:gd name="connsiteY36" fmla="*/ 857250 h 957263"/>
              <a:gd name="connsiteX37" fmla="*/ 262958 w 1353570"/>
              <a:gd name="connsiteY37" fmla="*/ 862013 h 957263"/>
              <a:gd name="connsiteX38" fmla="*/ 277245 w 1353570"/>
              <a:gd name="connsiteY38" fmla="*/ 871538 h 957263"/>
              <a:gd name="connsiteX39" fmla="*/ 367733 w 1353570"/>
              <a:gd name="connsiteY39" fmla="*/ 881063 h 957263"/>
              <a:gd name="connsiteX40" fmla="*/ 396308 w 1353570"/>
              <a:gd name="connsiteY40" fmla="*/ 895350 h 957263"/>
              <a:gd name="connsiteX41" fmla="*/ 405833 w 1353570"/>
              <a:gd name="connsiteY41" fmla="*/ 909638 h 957263"/>
              <a:gd name="connsiteX42" fmla="*/ 434408 w 1353570"/>
              <a:gd name="connsiteY42" fmla="*/ 919163 h 957263"/>
              <a:gd name="connsiteX43" fmla="*/ 448695 w 1353570"/>
              <a:gd name="connsiteY43" fmla="*/ 923925 h 957263"/>
              <a:gd name="connsiteX44" fmla="*/ 477270 w 1353570"/>
              <a:gd name="connsiteY44" fmla="*/ 938213 h 957263"/>
              <a:gd name="connsiteX45" fmla="*/ 491558 w 1353570"/>
              <a:gd name="connsiteY45" fmla="*/ 947738 h 957263"/>
              <a:gd name="connsiteX46" fmla="*/ 529658 w 1353570"/>
              <a:gd name="connsiteY46" fmla="*/ 957263 h 957263"/>
              <a:gd name="connsiteX47" fmla="*/ 610620 w 1353570"/>
              <a:gd name="connsiteY47" fmla="*/ 952500 h 957263"/>
              <a:gd name="connsiteX48" fmla="*/ 629670 w 1353570"/>
              <a:gd name="connsiteY48" fmla="*/ 928688 h 957263"/>
              <a:gd name="connsiteX49" fmla="*/ 643958 w 1353570"/>
              <a:gd name="connsiteY49" fmla="*/ 919163 h 957263"/>
              <a:gd name="connsiteX50" fmla="*/ 672533 w 1353570"/>
              <a:gd name="connsiteY50" fmla="*/ 909638 h 957263"/>
              <a:gd name="connsiteX51" fmla="*/ 686820 w 1353570"/>
              <a:gd name="connsiteY51" fmla="*/ 904875 h 957263"/>
              <a:gd name="connsiteX52" fmla="*/ 701108 w 1353570"/>
              <a:gd name="connsiteY52" fmla="*/ 900113 h 957263"/>
              <a:gd name="connsiteX53" fmla="*/ 824933 w 1353570"/>
              <a:gd name="connsiteY53" fmla="*/ 914400 h 957263"/>
              <a:gd name="connsiteX54" fmla="*/ 863033 w 1353570"/>
              <a:gd name="connsiteY54" fmla="*/ 909638 h 957263"/>
              <a:gd name="connsiteX55" fmla="*/ 877320 w 1353570"/>
              <a:gd name="connsiteY55" fmla="*/ 904875 h 957263"/>
              <a:gd name="connsiteX56" fmla="*/ 886845 w 1353570"/>
              <a:gd name="connsiteY56" fmla="*/ 890588 h 957263"/>
              <a:gd name="connsiteX57" fmla="*/ 915420 w 1353570"/>
              <a:gd name="connsiteY57" fmla="*/ 881063 h 957263"/>
              <a:gd name="connsiteX58" fmla="*/ 929708 w 1353570"/>
              <a:gd name="connsiteY58" fmla="*/ 876300 h 957263"/>
              <a:gd name="connsiteX59" fmla="*/ 958283 w 1353570"/>
              <a:gd name="connsiteY59" fmla="*/ 862013 h 957263"/>
              <a:gd name="connsiteX60" fmla="*/ 972570 w 1353570"/>
              <a:gd name="connsiteY60" fmla="*/ 852488 h 957263"/>
              <a:gd name="connsiteX61" fmla="*/ 982095 w 1353570"/>
              <a:gd name="connsiteY61" fmla="*/ 838200 h 957263"/>
              <a:gd name="connsiteX62" fmla="*/ 1044008 w 1353570"/>
              <a:gd name="connsiteY62" fmla="*/ 823913 h 957263"/>
              <a:gd name="connsiteX63" fmla="*/ 1115445 w 1353570"/>
              <a:gd name="connsiteY63" fmla="*/ 819150 h 957263"/>
              <a:gd name="connsiteX64" fmla="*/ 1124970 w 1353570"/>
              <a:gd name="connsiteY64" fmla="*/ 804863 h 957263"/>
              <a:gd name="connsiteX65" fmla="*/ 1129733 w 1353570"/>
              <a:gd name="connsiteY65" fmla="*/ 785813 h 957263"/>
              <a:gd name="connsiteX66" fmla="*/ 1144020 w 1353570"/>
              <a:gd name="connsiteY66" fmla="*/ 781050 h 957263"/>
              <a:gd name="connsiteX67" fmla="*/ 1167833 w 1353570"/>
              <a:gd name="connsiteY67" fmla="*/ 776288 h 957263"/>
              <a:gd name="connsiteX68" fmla="*/ 1182120 w 1353570"/>
              <a:gd name="connsiteY68" fmla="*/ 766763 h 957263"/>
              <a:gd name="connsiteX69" fmla="*/ 1205933 w 1353570"/>
              <a:gd name="connsiteY69" fmla="*/ 733425 h 957263"/>
              <a:gd name="connsiteX70" fmla="*/ 1215458 w 1353570"/>
              <a:gd name="connsiteY70" fmla="*/ 719138 h 957263"/>
              <a:gd name="connsiteX71" fmla="*/ 1229745 w 1353570"/>
              <a:gd name="connsiteY71" fmla="*/ 709613 h 957263"/>
              <a:gd name="connsiteX72" fmla="*/ 1248795 w 1353570"/>
              <a:gd name="connsiteY72" fmla="*/ 681038 h 957263"/>
              <a:gd name="connsiteX73" fmla="*/ 1258320 w 1353570"/>
              <a:gd name="connsiteY73" fmla="*/ 666750 h 957263"/>
              <a:gd name="connsiteX74" fmla="*/ 1272608 w 1353570"/>
              <a:gd name="connsiteY74" fmla="*/ 657225 h 957263"/>
              <a:gd name="connsiteX75" fmla="*/ 1310708 w 1353570"/>
              <a:gd name="connsiteY75" fmla="*/ 614363 h 957263"/>
              <a:gd name="connsiteX76" fmla="*/ 1324995 w 1353570"/>
              <a:gd name="connsiteY76" fmla="*/ 585788 h 957263"/>
              <a:gd name="connsiteX77" fmla="*/ 1353570 w 1353570"/>
              <a:gd name="connsiteY77" fmla="*/ 566738 h 957263"/>
              <a:gd name="connsiteX78" fmla="*/ 1348808 w 1353570"/>
              <a:gd name="connsiteY78" fmla="*/ 547688 h 957263"/>
              <a:gd name="connsiteX79" fmla="*/ 1334520 w 1353570"/>
              <a:gd name="connsiteY79" fmla="*/ 542925 h 957263"/>
              <a:gd name="connsiteX80" fmla="*/ 1244033 w 1353570"/>
              <a:gd name="connsiteY80" fmla="*/ 538163 h 957263"/>
              <a:gd name="connsiteX81" fmla="*/ 1191645 w 1353570"/>
              <a:gd name="connsiteY81" fmla="*/ 528638 h 957263"/>
              <a:gd name="connsiteX82" fmla="*/ 1163070 w 1353570"/>
              <a:gd name="connsiteY82" fmla="*/ 509588 h 957263"/>
              <a:gd name="connsiteX83" fmla="*/ 1072583 w 1353570"/>
              <a:gd name="connsiteY83" fmla="*/ 509588 h 957263"/>
              <a:gd name="connsiteX84" fmla="*/ 1058295 w 1353570"/>
              <a:gd name="connsiteY84" fmla="*/ 500063 h 957263"/>
              <a:gd name="connsiteX85" fmla="*/ 1053533 w 1353570"/>
              <a:gd name="connsiteY85" fmla="*/ 485775 h 957263"/>
              <a:gd name="connsiteX86" fmla="*/ 1039245 w 1353570"/>
              <a:gd name="connsiteY86" fmla="*/ 481013 h 957263"/>
              <a:gd name="connsiteX87" fmla="*/ 986858 w 1353570"/>
              <a:gd name="connsiteY87" fmla="*/ 466725 h 957263"/>
              <a:gd name="connsiteX88" fmla="*/ 972570 w 1353570"/>
              <a:gd name="connsiteY88" fmla="*/ 452438 h 957263"/>
              <a:gd name="connsiteX89" fmla="*/ 963045 w 1353570"/>
              <a:gd name="connsiteY89" fmla="*/ 438150 h 957263"/>
              <a:gd name="connsiteX90" fmla="*/ 934470 w 1353570"/>
              <a:gd name="connsiteY90" fmla="*/ 419100 h 957263"/>
              <a:gd name="connsiteX91" fmla="*/ 924945 w 1353570"/>
              <a:gd name="connsiteY91" fmla="*/ 404813 h 957263"/>
              <a:gd name="connsiteX92" fmla="*/ 920183 w 1353570"/>
              <a:gd name="connsiteY92" fmla="*/ 390525 h 957263"/>
              <a:gd name="connsiteX93" fmla="*/ 905895 w 1353570"/>
              <a:gd name="connsiteY93" fmla="*/ 385763 h 957263"/>
              <a:gd name="connsiteX94" fmla="*/ 901133 w 1353570"/>
              <a:gd name="connsiteY94" fmla="*/ 371475 h 957263"/>
              <a:gd name="connsiteX95" fmla="*/ 877320 w 1353570"/>
              <a:gd name="connsiteY95" fmla="*/ 328613 h 957263"/>
              <a:gd name="connsiteX96" fmla="*/ 882083 w 1353570"/>
              <a:gd name="connsiteY96" fmla="*/ 300038 h 957263"/>
              <a:gd name="connsiteX97" fmla="*/ 877320 w 1353570"/>
              <a:gd name="connsiteY97" fmla="*/ 285750 h 957263"/>
              <a:gd name="connsiteX98" fmla="*/ 848745 w 1353570"/>
              <a:gd name="connsiteY98" fmla="*/ 295275 h 957263"/>
              <a:gd name="connsiteX99" fmla="*/ 801120 w 1353570"/>
              <a:gd name="connsiteY99" fmla="*/ 290513 h 957263"/>
              <a:gd name="connsiteX100" fmla="*/ 796358 w 1353570"/>
              <a:gd name="connsiteY100" fmla="*/ 276225 h 957263"/>
              <a:gd name="connsiteX101" fmla="*/ 810645 w 1353570"/>
              <a:gd name="connsiteY101" fmla="*/ 242888 h 957263"/>
              <a:gd name="connsiteX102" fmla="*/ 815408 w 1353570"/>
              <a:gd name="connsiteY102" fmla="*/ 228600 h 957263"/>
              <a:gd name="connsiteX103" fmla="*/ 810645 w 1353570"/>
              <a:gd name="connsiteY103" fmla="*/ 166688 h 957263"/>
              <a:gd name="connsiteX104" fmla="*/ 767783 w 1353570"/>
              <a:gd name="connsiteY104" fmla="*/ 152400 h 957263"/>
              <a:gd name="connsiteX105" fmla="*/ 739208 w 1353570"/>
              <a:gd name="connsiteY105" fmla="*/ 133350 h 957263"/>
              <a:gd name="connsiteX106" fmla="*/ 734445 w 1353570"/>
              <a:gd name="connsiteY106" fmla="*/ 119063 h 957263"/>
              <a:gd name="connsiteX107" fmla="*/ 705870 w 1353570"/>
              <a:gd name="connsiteY107" fmla="*/ 104775 h 957263"/>
              <a:gd name="connsiteX108" fmla="*/ 696345 w 1353570"/>
              <a:gd name="connsiteY108" fmla="*/ 90488 h 957263"/>
              <a:gd name="connsiteX109" fmla="*/ 663008 w 1353570"/>
              <a:gd name="connsiteY109" fmla="*/ 80963 h 957263"/>
              <a:gd name="connsiteX110" fmla="*/ 653483 w 1353570"/>
              <a:gd name="connsiteY110" fmla="*/ 66675 h 957263"/>
              <a:gd name="connsiteX111" fmla="*/ 643958 w 1353570"/>
              <a:gd name="connsiteY111" fmla="*/ 38100 h 957263"/>
              <a:gd name="connsiteX112" fmla="*/ 615383 w 1353570"/>
              <a:gd name="connsiteY112" fmla="*/ 28575 h 957263"/>
              <a:gd name="connsiteX113" fmla="*/ 601095 w 1353570"/>
              <a:gd name="connsiteY113" fmla="*/ 23813 h 957263"/>
              <a:gd name="connsiteX114" fmla="*/ 439170 w 1353570"/>
              <a:gd name="connsiteY114" fmla="*/ 14288 h 957263"/>
              <a:gd name="connsiteX115" fmla="*/ 410595 w 1353570"/>
              <a:gd name="connsiteY115" fmla="*/ 0 h 957263"/>
              <a:gd name="connsiteX116" fmla="*/ 391545 w 1353570"/>
              <a:gd name="connsiteY116" fmla="*/ 4763 h 957263"/>
              <a:gd name="connsiteX117" fmla="*/ 382020 w 1353570"/>
              <a:gd name="connsiteY117" fmla="*/ 19050 h 957263"/>
              <a:gd name="connsiteX118" fmla="*/ 377258 w 1353570"/>
              <a:gd name="connsiteY118" fmla="*/ 33338 h 957263"/>
              <a:gd name="connsiteX119" fmla="*/ 348683 w 1353570"/>
              <a:gd name="connsiteY119" fmla="*/ 42863 h 957263"/>
              <a:gd name="connsiteX120" fmla="*/ 291533 w 1353570"/>
              <a:gd name="connsiteY120" fmla="*/ 42863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353570" h="957263">
                <a:moveTo>
                  <a:pt x="291533" y="42863"/>
                </a:moveTo>
                <a:cubicBezTo>
                  <a:pt x="282802" y="46832"/>
                  <a:pt x="296295" y="58581"/>
                  <a:pt x="296295" y="66675"/>
                </a:cubicBezTo>
                <a:cubicBezTo>
                  <a:pt x="296295" y="85524"/>
                  <a:pt x="281980" y="100055"/>
                  <a:pt x="272483" y="114300"/>
                </a:cubicBezTo>
                <a:cubicBezTo>
                  <a:pt x="269308" y="119063"/>
                  <a:pt x="264768" y="123158"/>
                  <a:pt x="262958" y="128588"/>
                </a:cubicBezTo>
                <a:cubicBezTo>
                  <a:pt x="259783" y="138113"/>
                  <a:pt x="262958" y="153988"/>
                  <a:pt x="253433" y="157163"/>
                </a:cubicBezTo>
                <a:lnTo>
                  <a:pt x="210570" y="171450"/>
                </a:lnTo>
                <a:cubicBezTo>
                  <a:pt x="205808" y="173037"/>
                  <a:pt x="200460" y="173428"/>
                  <a:pt x="196283" y="176213"/>
                </a:cubicBezTo>
                <a:lnTo>
                  <a:pt x="181995" y="185738"/>
                </a:lnTo>
                <a:cubicBezTo>
                  <a:pt x="178820" y="190500"/>
                  <a:pt x="174725" y="194764"/>
                  <a:pt x="172470" y="200025"/>
                </a:cubicBezTo>
                <a:cubicBezTo>
                  <a:pt x="169892" y="206041"/>
                  <a:pt x="169506" y="212781"/>
                  <a:pt x="167708" y="219075"/>
                </a:cubicBezTo>
                <a:cubicBezTo>
                  <a:pt x="166329" y="223902"/>
                  <a:pt x="164324" y="228536"/>
                  <a:pt x="162945" y="233363"/>
                </a:cubicBezTo>
                <a:cubicBezTo>
                  <a:pt x="161147" y="239657"/>
                  <a:pt x="159981" y="246119"/>
                  <a:pt x="158183" y="252413"/>
                </a:cubicBezTo>
                <a:cubicBezTo>
                  <a:pt x="156804" y="257240"/>
                  <a:pt x="154799" y="261873"/>
                  <a:pt x="153420" y="266700"/>
                </a:cubicBezTo>
                <a:cubicBezTo>
                  <a:pt x="153039" y="268035"/>
                  <a:pt x="146434" y="296864"/>
                  <a:pt x="143895" y="300038"/>
                </a:cubicBezTo>
                <a:cubicBezTo>
                  <a:pt x="140319" y="304507"/>
                  <a:pt x="134370" y="306388"/>
                  <a:pt x="129608" y="309563"/>
                </a:cubicBezTo>
                <a:cubicBezTo>
                  <a:pt x="102312" y="350506"/>
                  <a:pt x="138658" y="302323"/>
                  <a:pt x="105795" y="328613"/>
                </a:cubicBezTo>
                <a:cubicBezTo>
                  <a:pt x="101326" y="332189"/>
                  <a:pt x="99445" y="338138"/>
                  <a:pt x="96270" y="342900"/>
                </a:cubicBezTo>
                <a:cubicBezTo>
                  <a:pt x="94683" y="400050"/>
                  <a:pt x="98266" y="457579"/>
                  <a:pt x="91508" y="514350"/>
                </a:cubicBezTo>
                <a:cubicBezTo>
                  <a:pt x="87882" y="544809"/>
                  <a:pt x="72669" y="542185"/>
                  <a:pt x="53408" y="547688"/>
                </a:cubicBezTo>
                <a:cubicBezTo>
                  <a:pt x="48581" y="549067"/>
                  <a:pt x="43947" y="551071"/>
                  <a:pt x="39120" y="552450"/>
                </a:cubicBezTo>
                <a:cubicBezTo>
                  <a:pt x="-2732" y="564407"/>
                  <a:pt x="40032" y="550559"/>
                  <a:pt x="5783" y="561975"/>
                </a:cubicBezTo>
                <a:cubicBezTo>
                  <a:pt x="4195" y="566738"/>
                  <a:pt x="-2530" y="572713"/>
                  <a:pt x="1020" y="576263"/>
                </a:cubicBezTo>
                <a:cubicBezTo>
                  <a:pt x="8119" y="583363"/>
                  <a:pt x="20070" y="582613"/>
                  <a:pt x="29595" y="585788"/>
                </a:cubicBezTo>
                <a:lnTo>
                  <a:pt x="43883" y="590550"/>
                </a:lnTo>
                <a:cubicBezTo>
                  <a:pt x="53408" y="596900"/>
                  <a:pt x="61598" y="605979"/>
                  <a:pt x="72458" y="609600"/>
                </a:cubicBezTo>
                <a:cubicBezTo>
                  <a:pt x="77220" y="611188"/>
                  <a:pt x="82255" y="612118"/>
                  <a:pt x="86745" y="614363"/>
                </a:cubicBezTo>
                <a:cubicBezTo>
                  <a:pt x="91865" y="616923"/>
                  <a:pt x="95802" y="621563"/>
                  <a:pt x="101033" y="623888"/>
                </a:cubicBezTo>
                <a:cubicBezTo>
                  <a:pt x="152037" y="646556"/>
                  <a:pt x="111563" y="621383"/>
                  <a:pt x="143895" y="642938"/>
                </a:cubicBezTo>
                <a:cubicBezTo>
                  <a:pt x="145483" y="647700"/>
                  <a:pt x="145873" y="653048"/>
                  <a:pt x="148658" y="657225"/>
                </a:cubicBezTo>
                <a:cubicBezTo>
                  <a:pt x="155994" y="668228"/>
                  <a:pt x="166688" y="674008"/>
                  <a:pt x="177233" y="681038"/>
                </a:cubicBezTo>
                <a:cubicBezTo>
                  <a:pt x="178820" y="685800"/>
                  <a:pt x="181285" y="690356"/>
                  <a:pt x="181995" y="695325"/>
                </a:cubicBezTo>
                <a:cubicBezTo>
                  <a:pt x="184475" y="712683"/>
                  <a:pt x="181601" y="730954"/>
                  <a:pt x="186758" y="747713"/>
                </a:cubicBezTo>
                <a:cubicBezTo>
                  <a:pt x="188441" y="753184"/>
                  <a:pt x="196283" y="754063"/>
                  <a:pt x="201045" y="757238"/>
                </a:cubicBezTo>
                <a:cubicBezTo>
                  <a:pt x="204220" y="762000"/>
                  <a:pt x="206101" y="767949"/>
                  <a:pt x="210570" y="771525"/>
                </a:cubicBezTo>
                <a:cubicBezTo>
                  <a:pt x="243433" y="797815"/>
                  <a:pt x="207087" y="749632"/>
                  <a:pt x="234383" y="790575"/>
                </a:cubicBezTo>
                <a:cubicBezTo>
                  <a:pt x="237558" y="800100"/>
                  <a:pt x="242663" y="809187"/>
                  <a:pt x="243908" y="819150"/>
                </a:cubicBezTo>
                <a:cubicBezTo>
                  <a:pt x="245495" y="831850"/>
                  <a:pt x="243472" y="845554"/>
                  <a:pt x="248670" y="857250"/>
                </a:cubicBezTo>
                <a:cubicBezTo>
                  <a:pt x="250709" y="861838"/>
                  <a:pt x="258468" y="859768"/>
                  <a:pt x="262958" y="862013"/>
                </a:cubicBezTo>
                <a:cubicBezTo>
                  <a:pt x="268077" y="864573"/>
                  <a:pt x="271815" y="869728"/>
                  <a:pt x="277245" y="871538"/>
                </a:cubicBezTo>
                <a:cubicBezTo>
                  <a:pt x="294388" y="877252"/>
                  <a:pt x="364460" y="880811"/>
                  <a:pt x="367733" y="881063"/>
                </a:cubicBezTo>
                <a:cubicBezTo>
                  <a:pt x="379353" y="884936"/>
                  <a:pt x="387076" y="886118"/>
                  <a:pt x="396308" y="895350"/>
                </a:cubicBezTo>
                <a:cubicBezTo>
                  <a:pt x="400355" y="899397"/>
                  <a:pt x="400979" y="906604"/>
                  <a:pt x="405833" y="909638"/>
                </a:cubicBezTo>
                <a:cubicBezTo>
                  <a:pt x="414347" y="914959"/>
                  <a:pt x="424883" y="915988"/>
                  <a:pt x="434408" y="919163"/>
                </a:cubicBezTo>
                <a:lnTo>
                  <a:pt x="448695" y="923925"/>
                </a:lnTo>
                <a:cubicBezTo>
                  <a:pt x="489644" y="951223"/>
                  <a:pt x="437834" y="918494"/>
                  <a:pt x="477270" y="938213"/>
                </a:cubicBezTo>
                <a:cubicBezTo>
                  <a:pt x="482390" y="940773"/>
                  <a:pt x="486438" y="945178"/>
                  <a:pt x="491558" y="947738"/>
                </a:cubicBezTo>
                <a:cubicBezTo>
                  <a:pt x="501319" y="952618"/>
                  <a:pt x="520605" y="955452"/>
                  <a:pt x="529658" y="957263"/>
                </a:cubicBezTo>
                <a:cubicBezTo>
                  <a:pt x="556645" y="955675"/>
                  <a:pt x="583885" y="956510"/>
                  <a:pt x="610620" y="952500"/>
                </a:cubicBezTo>
                <a:cubicBezTo>
                  <a:pt x="632336" y="949242"/>
                  <a:pt x="620247" y="940467"/>
                  <a:pt x="629670" y="928688"/>
                </a:cubicBezTo>
                <a:cubicBezTo>
                  <a:pt x="633246" y="924218"/>
                  <a:pt x="638727" y="921488"/>
                  <a:pt x="643958" y="919163"/>
                </a:cubicBezTo>
                <a:cubicBezTo>
                  <a:pt x="653133" y="915085"/>
                  <a:pt x="663008" y="912813"/>
                  <a:pt x="672533" y="909638"/>
                </a:cubicBezTo>
                <a:lnTo>
                  <a:pt x="686820" y="904875"/>
                </a:lnTo>
                <a:lnTo>
                  <a:pt x="701108" y="900113"/>
                </a:lnTo>
                <a:cubicBezTo>
                  <a:pt x="759841" y="919691"/>
                  <a:pt x="719655" y="909137"/>
                  <a:pt x="824933" y="914400"/>
                </a:cubicBezTo>
                <a:cubicBezTo>
                  <a:pt x="837633" y="912813"/>
                  <a:pt x="850441" y="911928"/>
                  <a:pt x="863033" y="909638"/>
                </a:cubicBezTo>
                <a:cubicBezTo>
                  <a:pt x="867972" y="908740"/>
                  <a:pt x="873400" y="908011"/>
                  <a:pt x="877320" y="904875"/>
                </a:cubicBezTo>
                <a:cubicBezTo>
                  <a:pt x="881789" y="901299"/>
                  <a:pt x="881991" y="893621"/>
                  <a:pt x="886845" y="890588"/>
                </a:cubicBezTo>
                <a:cubicBezTo>
                  <a:pt x="895359" y="885267"/>
                  <a:pt x="905895" y="884238"/>
                  <a:pt x="915420" y="881063"/>
                </a:cubicBezTo>
                <a:cubicBezTo>
                  <a:pt x="920183" y="879475"/>
                  <a:pt x="925531" y="879085"/>
                  <a:pt x="929708" y="876300"/>
                </a:cubicBezTo>
                <a:cubicBezTo>
                  <a:pt x="948172" y="863990"/>
                  <a:pt x="938565" y="868585"/>
                  <a:pt x="958283" y="862013"/>
                </a:cubicBezTo>
                <a:cubicBezTo>
                  <a:pt x="963045" y="858838"/>
                  <a:pt x="968523" y="856535"/>
                  <a:pt x="972570" y="852488"/>
                </a:cubicBezTo>
                <a:cubicBezTo>
                  <a:pt x="976617" y="848440"/>
                  <a:pt x="977241" y="841234"/>
                  <a:pt x="982095" y="838200"/>
                </a:cubicBezTo>
                <a:cubicBezTo>
                  <a:pt x="996135" y="829425"/>
                  <a:pt x="1028888" y="825288"/>
                  <a:pt x="1044008" y="823913"/>
                </a:cubicBezTo>
                <a:cubicBezTo>
                  <a:pt x="1067775" y="821752"/>
                  <a:pt x="1091633" y="820738"/>
                  <a:pt x="1115445" y="819150"/>
                </a:cubicBezTo>
                <a:cubicBezTo>
                  <a:pt x="1118620" y="814388"/>
                  <a:pt x="1122715" y="810124"/>
                  <a:pt x="1124970" y="804863"/>
                </a:cubicBezTo>
                <a:cubicBezTo>
                  <a:pt x="1127548" y="798847"/>
                  <a:pt x="1125644" y="790924"/>
                  <a:pt x="1129733" y="785813"/>
                </a:cubicBezTo>
                <a:cubicBezTo>
                  <a:pt x="1132869" y="781893"/>
                  <a:pt x="1139150" y="782268"/>
                  <a:pt x="1144020" y="781050"/>
                </a:cubicBezTo>
                <a:cubicBezTo>
                  <a:pt x="1151873" y="779087"/>
                  <a:pt x="1159895" y="777875"/>
                  <a:pt x="1167833" y="776288"/>
                </a:cubicBezTo>
                <a:cubicBezTo>
                  <a:pt x="1172595" y="773113"/>
                  <a:pt x="1179087" y="771617"/>
                  <a:pt x="1182120" y="766763"/>
                </a:cubicBezTo>
                <a:cubicBezTo>
                  <a:pt x="1205514" y="729331"/>
                  <a:pt x="1175979" y="743410"/>
                  <a:pt x="1205933" y="733425"/>
                </a:cubicBezTo>
                <a:cubicBezTo>
                  <a:pt x="1209108" y="728663"/>
                  <a:pt x="1211411" y="723185"/>
                  <a:pt x="1215458" y="719138"/>
                </a:cubicBezTo>
                <a:cubicBezTo>
                  <a:pt x="1219505" y="715091"/>
                  <a:pt x="1225976" y="713921"/>
                  <a:pt x="1229745" y="709613"/>
                </a:cubicBezTo>
                <a:cubicBezTo>
                  <a:pt x="1237283" y="700998"/>
                  <a:pt x="1242445" y="690563"/>
                  <a:pt x="1248795" y="681038"/>
                </a:cubicBezTo>
                <a:cubicBezTo>
                  <a:pt x="1251970" y="676275"/>
                  <a:pt x="1253557" y="669925"/>
                  <a:pt x="1258320" y="666750"/>
                </a:cubicBezTo>
                <a:cubicBezTo>
                  <a:pt x="1263083" y="663575"/>
                  <a:pt x="1268330" y="661028"/>
                  <a:pt x="1272608" y="657225"/>
                </a:cubicBezTo>
                <a:cubicBezTo>
                  <a:pt x="1299298" y="633501"/>
                  <a:pt x="1296231" y="636077"/>
                  <a:pt x="1310708" y="614363"/>
                </a:cubicBezTo>
                <a:cubicBezTo>
                  <a:pt x="1314105" y="604170"/>
                  <a:pt x="1316305" y="593392"/>
                  <a:pt x="1324995" y="585788"/>
                </a:cubicBezTo>
                <a:cubicBezTo>
                  <a:pt x="1333610" y="578250"/>
                  <a:pt x="1353570" y="566738"/>
                  <a:pt x="1353570" y="566738"/>
                </a:cubicBezTo>
                <a:cubicBezTo>
                  <a:pt x="1351983" y="560388"/>
                  <a:pt x="1352897" y="552799"/>
                  <a:pt x="1348808" y="547688"/>
                </a:cubicBezTo>
                <a:cubicBezTo>
                  <a:pt x="1345672" y="543768"/>
                  <a:pt x="1339520" y="543380"/>
                  <a:pt x="1334520" y="542925"/>
                </a:cubicBezTo>
                <a:cubicBezTo>
                  <a:pt x="1304440" y="540190"/>
                  <a:pt x="1274195" y="539750"/>
                  <a:pt x="1244033" y="538163"/>
                </a:cubicBezTo>
                <a:cubicBezTo>
                  <a:pt x="1242425" y="537962"/>
                  <a:pt x="1201808" y="535413"/>
                  <a:pt x="1191645" y="528638"/>
                </a:cubicBezTo>
                <a:cubicBezTo>
                  <a:pt x="1155970" y="504855"/>
                  <a:pt x="1197044" y="520911"/>
                  <a:pt x="1163070" y="509588"/>
                </a:cubicBezTo>
                <a:cubicBezTo>
                  <a:pt x="1131220" y="512242"/>
                  <a:pt x="1103419" y="518838"/>
                  <a:pt x="1072583" y="509588"/>
                </a:cubicBezTo>
                <a:cubicBezTo>
                  <a:pt x="1067100" y="507943"/>
                  <a:pt x="1063058" y="503238"/>
                  <a:pt x="1058295" y="500063"/>
                </a:cubicBezTo>
                <a:cubicBezTo>
                  <a:pt x="1056708" y="495300"/>
                  <a:pt x="1057083" y="489325"/>
                  <a:pt x="1053533" y="485775"/>
                </a:cubicBezTo>
                <a:cubicBezTo>
                  <a:pt x="1049983" y="482225"/>
                  <a:pt x="1043735" y="483258"/>
                  <a:pt x="1039245" y="481013"/>
                </a:cubicBezTo>
                <a:cubicBezTo>
                  <a:pt x="1003222" y="463002"/>
                  <a:pt x="1055428" y="475297"/>
                  <a:pt x="986858" y="466725"/>
                </a:cubicBezTo>
                <a:cubicBezTo>
                  <a:pt x="982095" y="461963"/>
                  <a:pt x="976882" y="457612"/>
                  <a:pt x="972570" y="452438"/>
                </a:cubicBezTo>
                <a:cubicBezTo>
                  <a:pt x="968906" y="448041"/>
                  <a:pt x="967353" y="441919"/>
                  <a:pt x="963045" y="438150"/>
                </a:cubicBezTo>
                <a:cubicBezTo>
                  <a:pt x="954430" y="430612"/>
                  <a:pt x="934470" y="419100"/>
                  <a:pt x="934470" y="419100"/>
                </a:cubicBezTo>
                <a:cubicBezTo>
                  <a:pt x="931295" y="414338"/>
                  <a:pt x="927505" y="409932"/>
                  <a:pt x="924945" y="404813"/>
                </a:cubicBezTo>
                <a:cubicBezTo>
                  <a:pt x="922700" y="400323"/>
                  <a:pt x="923733" y="394075"/>
                  <a:pt x="920183" y="390525"/>
                </a:cubicBezTo>
                <a:cubicBezTo>
                  <a:pt x="916633" y="386975"/>
                  <a:pt x="910658" y="387350"/>
                  <a:pt x="905895" y="385763"/>
                </a:cubicBezTo>
                <a:cubicBezTo>
                  <a:pt x="904308" y="381000"/>
                  <a:pt x="903571" y="375863"/>
                  <a:pt x="901133" y="371475"/>
                </a:cubicBezTo>
                <a:cubicBezTo>
                  <a:pt x="873837" y="322340"/>
                  <a:pt x="888099" y="360944"/>
                  <a:pt x="877320" y="328613"/>
                </a:cubicBezTo>
                <a:cubicBezTo>
                  <a:pt x="878908" y="319088"/>
                  <a:pt x="882083" y="309694"/>
                  <a:pt x="882083" y="300038"/>
                </a:cubicBezTo>
                <a:cubicBezTo>
                  <a:pt x="882083" y="295018"/>
                  <a:pt x="882290" y="286460"/>
                  <a:pt x="877320" y="285750"/>
                </a:cubicBezTo>
                <a:cubicBezTo>
                  <a:pt x="867381" y="284330"/>
                  <a:pt x="848745" y="295275"/>
                  <a:pt x="848745" y="295275"/>
                </a:cubicBezTo>
                <a:cubicBezTo>
                  <a:pt x="832870" y="293688"/>
                  <a:pt x="816114" y="295965"/>
                  <a:pt x="801120" y="290513"/>
                </a:cubicBezTo>
                <a:cubicBezTo>
                  <a:pt x="796402" y="288797"/>
                  <a:pt x="796358" y="281245"/>
                  <a:pt x="796358" y="276225"/>
                </a:cubicBezTo>
                <a:cubicBezTo>
                  <a:pt x="796358" y="256400"/>
                  <a:pt x="802867" y="258443"/>
                  <a:pt x="810645" y="242888"/>
                </a:cubicBezTo>
                <a:cubicBezTo>
                  <a:pt x="812890" y="238398"/>
                  <a:pt x="813820" y="233363"/>
                  <a:pt x="815408" y="228600"/>
                </a:cubicBezTo>
                <a:cubicBezTo>
                  <a:pt x="813820" y="207963"/>
                  <a:pt x="819398" y="185444"/>
                  <a:pt x="810645" y="166688"/>
                </a:cubicBezTo>
                <a:cubicBezTo>
                  <a:pt x="807420" y="159778"/>
                  <a:pt x="776539" y="158237"/>
                  <a:pt x="767783" y="152400"/>
                </a:cubicBezTo>
                <a:lnTo>
                  <a:pt x="739208" y="133350"/>
                </a:lnTo>
                <a:cubicBezTo>
                  <a:pt x="737620" y="128588"/>
                  <a:pt x="737581" y="122983"/>
                  <a:pt x="734445" y="119063"/>
                </a:cubicBezTo>
                <a:cubicBezTo>
                  <a:pt x="727730" y="110670"/>
                  <a:pt x="715282" y="107913"/>
                  <a:pt x="705870" y="104775"/>
                </a:cubicBezTo>
                <a:cubicBezTo>
                  <a:pt x="702695" y="100013"/>
                  <a:pt x="700814" y="94064"/>
                  <a:pt x="696345" y="90488"/>
                </a:cubicBezTo>
                <a:cubicBezTo>
                  <a:pt x="693237" y="88002"/>
                  <a:pt x="664256" y="81275"/>
                  <a:pt x="663008" y="80963"/>
                </a:cubicBezTo>
                <a:cubicBezTo>
                  <a:pt x="659833" y="76200"/>
                  <a:pt x="655808" y="71906"/>
                  <a:pt x="653483" y="66675"/>
                </a:cubicBezTo>
                <a:cubicBezTo>
                  <a:pt x="649405" y="57500"/>
                  <a:pt x="653483" y="41275"/>
                  <a:pt x="643958" y="38100"/>
                </a:cubicBezTo>
                <a:lnTo>
                  <a:pt x="615383" y="28575"/>
                </a:lnTo>
                <a:lnTo>
                  <a:pt x="601095" y="23813"/>
                </a:lnTo>
                <a:cubicBezTo>
                  <a:pt x="540088" y="3477"/>
                  <a:pt x="591918" y="19215"/>
                  <a:pt x="439170" y="14288"/>
                </a:cubicBezTo>
                <a:cubicBezTo>
                  <a:pt x="431946" y="9472"/>
                  <a:pt x="420454" y="0"/>
                  <a:pt x="410595" y="0"/>
                </a:cubicBezTo>
                <a:cubicBezTo>
                  <a:pt x="404050" y="0"/>
                  <a:pt x="397895" y="3175"/>
                  <a:pt x="391545" y="4763"/>
                </a:cubicBezTo>
                <a:cubicBezTo>
                  <a:pt x="388370" y="9525"/>
                  <a:pt x="384580" y="13931"/>
                  <a:pt x="382020" y="19050"/>
                </a:cubicBezTo>
                <a:cubicBezTo>
                  <a:pt x="379775" y="23540"/>
                  <a:pt x="381343" y="30420"/>
                  <a:pt x="377258" y="33338"/>
                </a:cubicBezTo>
                <a:cubicBezTo>
                  <a:pt x="369088" y="39174"/>
                  <a:pt x="348683" y="42863"/>
                  <a:pt x="348683" y="42863"/>
                </a:cubicBezTo>
                <a:cubicBezTo>
                  <a:pt x="309147" y="36273"/>
                  <a:pt x="300264" y="38894"/>
                  <a:pt x="291533" y="42863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657763" y="2460610"/>
            <a:ext cx="841940" cy="1169305"/>
          </a:xfrm>
          <a:custGeom>
            <a:avLst/>
            <a:gdLst>
              <a:gd name="connsiteX0" fmla="*/ 92287 w 841940"/>
              <a:gd name="connsiteY0" fmla="*/ 739790 h 1169305"/>
              <a:gd name="connsiteX1" fmla="*/ 12912 w 841940"/>
              <a:gd name="connsiteY1" fmla="*/ 828690 h 1169305"/>
              <a:gd name="connsiteX2" fmla="*/ 3387 w 841940"/>
              <a:gd name="connsiteY2" fmla="*/ 844565 h 1169305"/>
              <a:gd name="connsiteX3" fmla="*/ 16087 w 841940"/>
              <a:gd name="connsiteY3" fmla="*/ 876315 h 1169305"/>
              <a:gd name="connsiteX4" fmla="*/ 6562 w 841940"/>
              <a:gd name="connsiteY4" fmla="*/ 939815 h 1169305"/>
              <a:gd name="connsiteX5" fmla="*/ 3387 w 841940"/>
              <a:gd name="connsiteY5" fmla="*/ 984265 h 1169305"/>
              <a:gd name="connsiteX6" fmla="*/ 212 w 841940"/>
              <a:gd name="connsiteY6" fmla="*/ 1016015 h 1169305"/>
              <a:gd name="connsiteX7" fmla="*/ 9737 w 841940"/>
              <a:gd name="connsiteY7" fmla="*/ 1063640 h 1169305"/>
              <a:gd name="connsiteX8" fmla="*/ 9737 w 841940"/>
              <a:gd name="connsiteY8" fmla="*/ 1108090 h 1169305"/>
              <a:gd name="connsiteX9" fmla="*/ 3387 w 841940"/>
              <a:gd name="connsiteY9" fmla="*/ 1130315 h 1169305"/>
              <a:gd name="connsiteX10" fmla="*/ 25612 w 841940"/>
              <a:gd name="connsiteY10" fmla="*/ 1168415 h 1169305"/>
              <a:gd name="connsiteX11" fmla="*/ 92287 w 841940"/>
              <a:gd name="connsiteY11" fmla="*/ 1089040 h 1169305"/>
              <a:gd name="connsiteX12" fmla="*/ 146262 w 841940"/>
              <a:gd name="connsiteY12" fmla="*/ 1050940 h 1169305"/>
              <a:gd name="connsiteX13" fmla="*/ 219287 w 841940"/>
              <a:gd name="connsiteY13" fmla="*/ 977915 h 1169305"/>
              <a:gd name="connsiteX14" fmla="*/ 266912 w 841940"/>
              <a:gd name="connsiteY14" fmla="*/ 936640 h 1169305"/>
              <a:gd name="connsiteX15" fmla="*/ 343112 w 841940"/>
              <a:gd name="connsiteY15" fmla="*/ 866790 h 1169305"/>
              <a:gd name="connsiteX16" fmla="*/ 393912 w 841940"/>
              <a:gd name="connsiteY16" fmla="*/ 847740 h 1169305"/>
              <a:gd name="connsiteX17" fmla="*/ 460587 w 841940"/>
              <a:gd name="connsiteY17" fmla="*/ 787415 h 1169305"/>
              <a:gd name="connsiteX18" fmla="*/ 574887 w 841940"/>
              <a:gd name="connsiteY18" fmla="*/ 666765 h 1169305"/>
              <a:gd name="connsiteX19" fmla="*/ 657437 w 841940"/>
              <a:gd name="connsiteY19" fmla="*/ 549290 h 1169305"/>
              <a:gd name="connsiteX20" fmla="*/ 717762 w 841940"/>
              <a:gd name="connsiteY20" fmla="*/ 447690 h 1169305"/>
              <a:gd name="connsiteX21" fmla="*/ 778087 w 841940"/>
              <a:gd name="connsiteY21" fmla="*/ 377840 h 1169305"/>
              <a:gd name="connsiteX22" fmla="*/ 781262 w 841940"/>
              <a:gd name="connsiteY22" fmla="*/ 304815 h 1169305"/>
              <a:gd name="connsiteX23" fmla="*/ 803487 w 841940"/>
              <a:gd name="connsiteY23" fmla="*/ 279415 h 1169305"/>
              <a:gd name="connsiteX24" fmla="*/ 822537 w 841940"/>
              <a:gd name="connsiteY24" fmla="*/ 203215 h 1169305"/>
              <a:gd name="connsiteX25" fmla="*/ 819362 w 841940"/>
              <a:gd name="connsiteY25" fmla="*/ 133365 h 1169305"/>
              <a:gd name="connsiteX26" fmla="*/ 832062 w 841940"/>
              <a:gd name="connsiteY26" fmla="*/ 50815 h 1169305"/>
              <a:gd name="connsiteX27" fmla="*/ 841587 w 841940"/>
              <a:gd name="connsiteY27" fmla="*/ 15890 h 1169305"/>
              <a:gd name="connsiteX28" fmla="*/ 819362 w 841940"/>
              <a:gd name="connsiteY28" fmla="*/ 15 h 1169305"/>
              <a:gd name="connsiteX29" fmla="*/ 793962 w 841940"/>
              <a:gd name="connsiteY29" fmla="*/ 12715 h 1169305"/>
              <a:gd name="connsiteX30" fmla="*/ 730462 w 841940"/>
              <a:gd name="connsiteY30" fmla="*/ 44465 h 1169305"/>
              <a:gd name="connsiteX31" fmla="*/ 606637 w 841940"/>
              <a:gd name="connsiteY31" fmla="*/ 69865 h 1169305"/>
              <a:gd name="connsiteX32" fmla="*/ 374862 w 841940"/>
              <a:gd name="connsiteY32" fmla="*/ 130190 h 1169305"/>
              <a:gd name="connsiteX33" fmla="*/ 289137 w 841940"/>
              <a:gd name="connsiteY33" fmla="*/ 136540 h 1169305"/>
              <a:gd name="connsiteX34" fmla="*/ 212937 w 841940"/>
              <a:gd name="connsiteY34" fmla="*/ 107965 h 1169305"/>
              <a:gd name="connsiteX35" fmla="*/ 178012 w 841940"/>
              <a:gd name="connsiteY35" fmla="*/ 66690 h 1169305"/>
              <a:gd name="connsiteX36" fmla="*/ 162137 w 841940"/>
              <a:gd name="connsiteY36" fmla="*/ 79390 h 1169305"/>
              <a:gd name="connsiteX37" fmla="*/ 158962 w 841940"/>
              <a:gd name="connsiteY37" fmla="*/ 95265 h 1169305"/>
              <a:gd name="connsiteX38" fmla="*/ 162137 w 841940"/>
              <a:gd name="connsiteY38" fmla="*/ 107965 h 1169305"/>
              <a:gd name="connsiteX39" fmla="*/ 162137 w 841940"/>
              <a:gd name="connsiteY39" fmla="*/ 123840 h 1169305"/>
              <a:gd name="connsiteX40" fmla="*/ 181187 w 841940"/>
              <a:gd name="connsiteY40" fmla="*/ 155590 h 1169305"/>
              <a:gd name="connsiteX41" fmla="*/ 225637 w 841940"/>
              <a:gd name="connsiteY41" fmla="*/ 212740 h 1169305"/>
              <a:gd name="connsiteX42" fmla="*/ 254212 w 841940"/>
              <a:gd name="connsiteY42" fmla="*/ 231790 h 1169305"/>
              <a:gd name="connsiteX43" fmla="*/ 270087 w 841940"/>
              <a:gd name="connsiteY43" fmla="*/ 250840 h 1169305"/>
              <a:gd name="connsiteX44" fmla="*/ 298662 w 841940"/>
              <a:gd name="connsiteY44" fmla="*/ 263540 h 1169305"/>
              <a:gd name="connsiteX45" fmla="*/ 333587 w 841940"/>
              <a:gd name="connsiteY45" fmla="*/ 273065 h 1169305"/>
              <a:gd name="connsiteX46" fmla="*/ 368512 w 841940"/>
              <a:gd name="connsiteY46" fmla="*/ 295290 h 1169305"/>
              <a:gd name="connsiteX47" fmla="*/ 422487 w 841940"/>
              <a:gd name="connsiteY47" fmla="*/ 285765 h 1169305"/>
              <a:gd name="connsiteX48" fmla="*/ 447887 w 841940"/>
              <a:gd name="connsiteY48" fmla="*/ 307990 h 1169305"/>
              <a:gd name="connsiteX49" fmla="*/ 555837 w 841940"/>
              <a:gd name="connsiteY49" fmla="*/ 320690 h 1169305"/>
              <a:gd name="connsiteX50" fmla="*/ 632037 w 841940"/>
              <a:gd name="connsiteY50" fmla="*/ 323865 h 1169305"/>
              <a:gd name="connsiteX51" fmla="*/ 632037 w 841940"/>
              <a:gd name="connsiteY51" fmla="*/ 342915 h 1169305"/>
              <a:gd name="connsiteX52" fmla="*/ 628862 w 841940"/>
              <a:gd name="connsiteY52" fmla="*/ 381015 h 1169305"/>
              <a:gd name="connsiteX53" fmla="*/ 603462 w 841940"/>
              <a:gd name="connsiteY53" fmla="*/ 409590 h 1169305"/>
              <a:gd name="connsiteX54" fmla="*/ 568537 w 841940"/>
              <a:gd name="connsiteY54" fmla="*/ 463565 h 1169305"/>
              <a:gd name="connsiteX55" fmla="*/ 520912 w 841940"/>
              <a:gd name="connsiteY55" fmla="*/ 501665 h 1169305"/>
              <a:gd name="connsiteX56" fmla="*/ 466937 w 841940"/>
              <a:gd name="connsiteY56" fmla="*/ 552465 h 1169305"/>
              <a:gd name="connsiteX57" fmla="*/ 463762 w 841940"/>
              <a:gd name="connsiteY57" fmla="*/ 571515 h 1169305"/>
              <a:gd name="connsiteX58" fmla="*/ 441537 w 841940"/>
              <a:gd name="connsiteY58" fmla="*/ 600090 h 1169305"/>
              <a:gd name="connsiteX59" fmla="*/ 419312 w 841940"/>
              <a:gd name="connsiteY59" fmla="*/ 603265 h 1169305"/>
              <a:gd name="connsiteX60" fmla="*/ 381212 w 841940"/>
              <a:gd name="connsiteY60" fmla="*/ 638190 h 1169305"/>
              <a:gd name="connsiteX61" fmla="*/ 308187 w 841940"/>
              <a:gd name="connsiteY61" fmla="*/ 657240 h 1169305"/>
              <a:gd name="connsiteX62" fmla="*/ 266912 w 841940"/>
              <a:gd name="connsiteY62" fmla="*/ 657240 h 1169305"/>
              <a:gd name="connsiteX63" fmla="*/ 241512 w 841940"/>
              <a:gd name="connsiteY63" fmla="*/ 673115 h 1169305"/>
              <a:gd name="connsiteX64" fmla="*/ 178012 w 841940"/>
              <a:gd name="connsiteY64" fmla="*/ 701690 h 1169305"/>
              <a:gd name="connsiteX65" fmla="*/ 92287 w 841940"/>
              <a:gd name="connsiteY65" fmla="*/ 739790 h 116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41940" h="1169305">
                <a:moveTo>
                  <a:pt x="92287" y="739790"/>
                </a:moveTo>
                <a:cubicBezTo>
                  <a:pt x="64770" y="760957"/>
                  <a:pt x="27729" y="811228"/>
                  <a:pt x="12912" y="828690"/>
                </a:cubicBezTo>
                <a:cubicBezTo>
                  <a:pt x="-1905" y="846152"/>
                  <a:pt x="2858" y="836628"/>
                  <a:pt x="3387" y="844565"/>
                </a:cubicBezTo>
                <a:cubicBezTo>
                  <a:pt x="3916" y="852503"/>
                  <a:pt x="15558" y="860440"/>
                  <a:pt x="16087" y="876315"/>
                </a:cubicBezTo>
                <a:cubicBezTo>
                  <a:pt x="16616" y="892190"/>
                  <a:pt x="8679" y="921823"/>
                  <a:pt x="6562" y="939815"/>
                </a:cubicBezTo>
                <a:cubicBezTo>
                  <a:pt x="4445" y="957807"/>
                  <a:pt x="4445" y="971565"/>
                  <a:pt x="3387" y="984265"/>
                </a:cubicBezTo>
                <a:cubicBezTo>
                  <a:pt x="2329" y="996965"/>
                  <a:pt x="-846" y="1002786"/>
                  <a:pt x="212" y="1016015"/>
                </a:cubicBezTo>
                <a:cubicBezTo>
                  <a:pt x="1270" y="1029244"/>
                  <a:pt x="8149" y="1048294"/>
                  <a:pt x="9737" y="1063640"/>
                </a:cubicBezTo>
                <a:cubicBezTo>
                  <a:pt x="11324" y="1078986"/>
                  <a:pt x="10795" y="1096978"/>
                  <a:pt x="9737" y="1108090"/>
                </a:cubicBezTo>
                <a:cubicBezTo>
                  <a:pt x="8679" y="1119202"/>
                  <a:pt x="741" y="1120261"/>
                  <a:pt x="3387" y="1130315"/>
                </a:cubicBezTo>
                <a:cubicBezTo>
                  <a:pt x="6033" y="1140369"/>
                  <a:pt x="10795" y="1175294"/>
                  <a:pt x="25612" y="1168415"/>
                </a:cubicBezTo>
                <a:cubicBezTo>
                  <a:pt x="40429" y="1161536"/>
                  <a:pt x="72179" y="1108619"/>
                  <a:pt x="92287" y="1089040"/>
                </a:cubicBezTo>
                <a:cubicBezTo>
                  <a:pt x="112395" y="1069461"/>
                  <a:pt x="125095" y="1069461"/>
                  <a:pt x="146262" y="1050940"/>
                </a:cubicBezTo>
                <a:cubicBezTo>
                  <a:pt x="167429" y="1032419"/>
                  <a:pt x="199179" y="996965"/>
                  <a:pt x="219287" y="977915"/>
                </a:cubicBezTo>
                <a:cubicBezTo>
                  <a:pt x="239395" y="958865"/>
                  <a:pt x="246275" y="955161"/>
                  <a:pt x="266912" y="936640"/>
                </a:cubicBezTo>
                <a:cubicBezTo>
                  <a:pt x="287549" y="918119"/>
                  <a:pt x="321945" y="881607"/>
                  <a:pt x="343112" y="866790"/>
                </a:cubicBezTo>
                <a:cubicBezTo>
                  <a:pt x="364279" y="851973"/>
                  <a:pt x="374333" y="860969"/>
                  <a:pt x="393912" y="847740"/>
                </a:cubicBezTo>
                <a:cubicBezTo>
                  <a:pt x="413491" y="834511"/>
                  <a:pt x="430425" y="817577"/>
                  <a:pt x="460587" y="787415"/>
                </a:cubicBezTo>
                <a:cubicBezTo>
                  <a:pt x="490749" y="757253"/>
                  <a:pt x="542079" y="706453"/>
                  <a:pt x="574887" y="666765"/>
                </a:cubicBezTo>
                <a:cubicBezTo>
                  <a:pt x="607695" y="627077"/>
                  <a:pt x="633625" y="585802"/>
                  <a:pt x="657437" y="549290"/>
                </a:cubicBezTo>
                <a:cubicBezTo>
                  <a:pt x="681249" y="512778"/>
                  <a:pt x="697654" y="476265"/>
                  <a:pt x="717762" y="447690"/>
                </a:cubicBezTo>
                <a:cubicBezTo>
                  <a:pt x="737870" y="419115"/>
                  <a:pt x="767504" y="401652"/>
                  <a:pt x="778087" y="377840"/>
                </a:cubicBezTo>
                <a:cubicBezTo>
                  <a:pt x="788670" y="354028"/>
                  <a:pt x="777029" y="321219"/>
                  <a:pt x="781262" y="304815"/>
                </a:cubicBezTo>
                <a:cubicBezTo>
                  <a:pt x="785495" y="288411"/>
                  <a:pt x="796608" y="296348"/>
                  <a:pt x="803487" y="279415"/>
                </a:cubicBezTo>
                <a:cubicBezTo>
                  <a:pt x="810366" y="262482"/>
                  <a:pt x="819891" y="227557"/>
                  <a:pt x="822537" y="203215"/>
                </a:cubicBezTo>
                <a:cubicBezTo>
                  <a:pt x="825183" y="178873"/>
                  <a:pt x="817775" y="158765"/>
                  <a:pt x="819362" y="133365"/>
                </a:cubicBezTo>
                <a:cubicBezTo>
                  <a:pt x="820950" y="107965"/>
                  <a:pt x="828358" y="70394"/>
                  <a:pt x="832062" y="50815"/>
                </a:cubicBezTo>
                <a:cubicBezTo>
                  <a:pt x="835766" y="31236"/>
                  <a:pt x="843704" y="24357"/>
                  <a:pt x="841587" y="15890"/>
                </a:cubicBezTo>
                <a:cubicBezTo>
                  <a:pt x="839470" y="7423"/>
                  <a:pt x="827300" y="544"/>
                  <a:pt x="819362" y="15"/>
                </a:cubicBezTo>
                <a:cubicBezTo>
                  <a:pt x="811425" y="-514"/>
                  <a:pt x="793962" y="12715"/>
                  <a:pt x="793962" y="12715"/>
                </a:cubicBezTo>
                <a:cubicBezTo>
                  <a:pt x="779145" y="20123"/>
                  <a:pt x="761683" y="34940"/>
                  <a:pt x="730462" y="44465"/>
                </a:cubicBezTo>
                <a:cubicBezTo>
                  <a:pt x="699241" y="53990"/>
                  <a:pt x="665904" y="55578"/>
                  <a:pt x="606637" y="69865"/>
                </a:cubicBezTo>
                <a:cubicBezTo>
                  <a:pt x="547370" y="84152"/>
                  <a:pt x="427779" y="119077"/>
                  <a:pt x="374862" y="130190"/>
                </a:cubicBezTo>
                <a:cubicBezTo>
                  <a:pt x="321945" y="141302"/>
                  <a:pt x="316124" y="140244"/>
                  <a:pt x="289137" y="136540"/>
                </a:cubicBezTo>
                <a:cubicBezTo>
                  <a:pt x="262150" y="132836"/>
                  <a:pt x="231458" y="119607"/>
                  <a:pt x="212937" y="107965"/>
                </a:cubicBezTo>
                <a:cubicBezTo>
                  <a:pt x="194416" y="96323"/>
                  <a:pt x="186479" y="71453"/>
                  <a:pt x="178012" y="66690"/>
                </a:cubicBezTo>
                <a:cubicBezTo>
                  <a:pt x="169545" y="61927"/>
                  <a:pt x="165312" y="74628"/>
                  <a:pt x="162137" y="79390"/>
                </a:cubicBezTo>
                <a:cubicBezTo>
                  <a:pt x="158962" y="84152"/>
                  <a:pt x="158962" y="90503"/>
                  <a:pt x="158962" y="95265"/>
                </a:cubicBezTo>
                <a:cubicBezTo>
                  <a:pt x="158962" y="100027"/>
                  <a:pt x="161608" y="103202"/>
                  <a:pt x="162137" y="107965"/>
                </a:cubicBezTo>
                <a:cubicBezTo>
                  <a:pt x="162666" y="112727"/>
                  <a:pt x="158962" y="115902"/>
                  <a:pt x="162137" y="123840"/>
                </a:cubicBezTo>
                <a:cubicBezTo>
                  <a:pt x="165312" y="131778"/>
                  <a:pt x="170604" y="140773"/>
                  <a:pt x="181187" y="155590"/>
                </a:cubicBezTo>
                <a:cubicBezTo>
                  <a:pt x="191770" y="170407"/>
                  <a:pt x="213466" y="200040"/>
                  <a:pt x="225637" y="212740"/>
                </a:cubicBezTo>
                <a:cubicBezTo>
                  <a:pt x="237808" y="225440"/>
                  <a:pt x="246804" y="225440"/>
                  <a:pt x="254212" y="231790"/>
                </a:cubicBezTo>
                <a:cubicBezTo>
                  <a:pt x="261620" y="238140"/>
                  <a:pt x="262679" y="245548"/>
                  <a:pt x="270087" y="250840"/>
                </a:cubicBezTo>
                <a:cubicBezTo>
                  <a:pt x="277495" y="256132"/>
                  <a:pt x="288079" y="259836"/>
                  <a:pt x="298662" y="263540"/>
                </a:cubicBezTo>
                <a:cubicBezTo>
                  <a:pt x="309245" y="267244"/>
                  <a:pt x="321945" y="267773"/>
                  <a:pt x="333587" y="273065"/>
                </a:cubicBezTo>
                <a:cubicBezTo>
                  <a:pt x="345229" y="278357"/>
                  <a:pt x="353695" y="293173"/>
                  <a:pt x="368512" y="295290"/>
                </a:cubicBezTo>
                <a:cubicBezTo>
                  <a:pt x="383329" y="297407"/>
                  <a:pt x="409258" y="283648"/>
                  <a:pt x="422487" y="285765"/>
                </a:cubicBezTo>
                <a:cubicBezTo>
                  <a:pt x="435716" y="287882"/>
                  <a:pt x="425662" y="302169"/>
                  <a:pt x="447887" y="307990"/>
                </a:cubicBezTo>
                <a:cubicBezTo>
                  <a:pt x="470112" y="313811"/>
                  <a:pt x="525145" y="318044"/>
                  <a:pt x="555837" y="320690"/>
                </a:cubicBezTo>
                <a:cubicBezTo>
                  <a:pt x="586529" y="323336"/>
                  <a:pt x="619337" y="320161"/>
                  <a:pt x="632037" y="323865"/>
                </a:cubicBezTo>
                <a:cubicBezTo>
                  <a:pt x="644737" y="327569"/>
                  <a:pt x="632566" y="333390"/>
                  <a:pt x="632037" y="342915"/>
                </a:cubicBezTo>
                <a:cubicBezTo>
                  <a:pt x="631508" y="352440"/>
                  <a:pt x="633624" y="369903"/>
                  <a:pt x="628862" y="381015"/>
                </a:cubicBezTo>
                <a:cubicBezTo>
                  <a:pt x="624100" y="392127"/>
                  <a:pt x="613516" y="395832"/>
                  <a:pt x="603462" y="409590"/>
                </a:cubicBezTo>
                <a:cubicBezTo>
                  <a:pt x="593408" y="423348"/>
                  <a:pt x="582295" y="448219"/>
                  <a:pt x="568537" y="463565"/>
                </a:cubicBezTo>
                <a:cubicBezTo>
                  <a:pt x="554779" y="478911"/>
                  <a:pt x="537845" y="486848"/>
                  <a:pt x="520912" y="501665"/>
                </a:cubicBezTo>
                <a:cubicBezTo>
                  <a:pt x="503979" y="516482"/>
                  <a:pt x="476462" y="540823"/>
                  <a:pt x="466937" y="552465"/>
                </a:cubicBezTo>
                <a:cubicBezTo>
                  <a:pt x="457412" y="564107"/>
                  <a:pt x="467995" y="563578"/>
                  <a:pt x="463762" y="571515"/>
                </a:cubicBezTo>
                <a:cubicBezTo>
                  <a:pt x="459529" y="579452"/>
                  <a:pt x="448945" y="594798"/>
                  <a:pt x="441537" y="600090"/>
                </a:cubicBezTo>
                <a:cubicBezTo>
                  <a:pt x="434129" y="605382"/>
                  <a:pt x="429366" y="596915"/>
                  <a:pt x="419312" y="603265"/>
                </a:cubicBezTo>
                <a:cubicBezTo>
                  <a:pt x="409258" y="609615"/>
                  <a:pt x="399733" y="629194"/>
                  <a:pt x="381212" y="638190"/>
                </a:cubicBezTo>
                <a:cubicBezTo>
                  <a:pt x="362691" y="647186"/>
                  <a:pt x="327237" y="654065"/>
                  <a:pt x="308187" y="657240"/>
                </a:cubicBezTo>
                <a:cubicBezTo>
                  <a:pt x="289137" y="660415"/>
                  <a:pt x="278025" y="654594"/>
                  <a:pt x="266912" y="657240"/>
                </a:cubicBezTo>
                <a:cubicBezTo>
                  <a:pt x="255799" y="659886"/>
                  <a:pt x="256329" y="665707"/>
                  <a:pt x="241512" y="673115"/>
                </a:cubicBezTo>
                <a:cubicBezTo>
                  <a:pt x="226695" y="680523"/>
                  <a:pt x="198649" y="694282"/>
                  <a:pt x="178012" y="701690"/>
                </a:cubicBezTo>
                <a:cubicBezTo>
                  <a:pt x="157375" y="709098"/>
                  <a:pt x="119804" y="718623"/>
                  <a:pt x="92287" y="73979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45035" y="2400268"/>
            <a:ext cx="103471" cy="142994"/>
          </a:xfrm>
          <a:custGeom>
            <a:avLst/>
            <a:gdLst>
              <a:gd name="connsiteX0" fmla="*/ 32003 w 103471"/>
              <a:gd name="connsiteY0" fmla="*/ 32 h 142994"/>
              <a:gd name="connsiteX1" fmla="*/ 17715 w 103471"/>
              <a:gd name="connsiteY1" fmla="*/ 76232 h 142994"/>
              <a:gd name="connsiteX2" fmla="*/ 3428 w 103471"/>
              <a:gd name="connsiteY2" fmla="*/ 114332 h 142994"/>
              <a:gd name="connsiteX3" fmla="*/ 3428 w 103471"/>
              <a:gd name="connsiteY3" fmla="*/ 142907 h 142994"/>
              <a:gd name="connsiteX4" fmla="*/ 41528 w 103471"/>
              <a:gd name="connsiteY4" fmla="*/ 123857 h 142994"/>
              <a:gd name="connsiteX5" fmla="*/ 70103 w 103471"/>
              <a:gd name="connsiteY5" fmla="*/ 109570 h 142994"/>
              <a:gd name="connsiteX6" fmla="*/ 84390 w 103471"/>
              <a:gd name="connsiteY6" fmla="*/ 109570 h 142994"/>
              <a:gd name="connsiteX7" fmla="*/ 103440 w 103471"/>
              <a:gd name="connsiteY7" fmla="*/ 90520 h 142994"/>
              <a:gd name="connsiteX8" fmla="*/ 79628 w 103471"/>
              <a:gd name="connsiteY8" fmla="*/ 66707 h 142994"/>
              <a:gd name="connsiteX9" fmla="*/ 32003 w 103471"/>
              <a:gd name="connsiteY9" fmla="*/ 32 h 14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71" h="142994">
                <a:moveTo>
                  <a:pt x="32003" y="32"/>
                </a:moveTo>
                <a:cubicBezTo>
                  <a:pt x="21684" y="1620"/>
                  <a:pt x="22477" y="57182"/>
                  <a:pt x="17715" y="76232"/>
                </a:cubicBezTo>
                <a:cubicBezTo>
                  <a:pt x="12953" y="95282"/>
                  <a:pt x="5809" y="103220"/>
                  <a:pt x="3428" y="114332"/>
                </a:cubicBezTo>
                <a:cubicBezTo>
                  <a:pt x="1047" y="125445"/>
                  <a:pt x="-2922" y="141320"/>
                  <a:pt x="3428" y="142907"/>
                </a:cubicBezTo>
                <a:cubicBezTo>
                  <a:pt x="9778" y="144495"/>
                  <a:pt x="41528" y="123857"/>
                  <a:pt x="41528" y="123857"/>
                </a:cubicBezTo>
                <a:cubicBezTo>
                  <a:pt x="52641" y="118301"/>
                  <a:pt x="62959" y="111951"/>
                  <a:pt x="70103" y="109570"/>
                </a:cubicBezTo>
                <a:cubicBezTo>
                  <a:pt x="77247" y="107189"/>
                  <a:pt x="78834" y="112745"/>
                  <a:pt x="84390" y="109570"/>
                </a:cubicBezTo>
                <a:cubicBezTo>
                  <a:pt x="89946" y="106395"/>
                  <a:pt x="104234" y="97664"/>
                  <a:pt x="103440" y="90520"/>
                </a:cubicBezTo>
                <a:cubicBezTo>
                  <a:pt x="102646" y="83376"/>
                  <a:pt x="86772" y="77820"/>
                  <a:pt x="79628" y="66707"/>
                </a:cubicBezTo>
                <a:cubicBezTo>
                  <a:pt x="72484" y="55595"/>
                  <a:pt x="42322" y="-1556"/>
                  <a:pt x="32003" y="32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3810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hlinkClick r:id="rId3"/>
              </a:rPr>
              <a:t>Isaias</a:t>
            </a:r>
            <a:r>
              <a:rPr lang="en-US" b="1" dirty="0" smtClean="0">
                <a:hlinkClick r:id="rId3"/>
              </a:rPr>
              <a:t> </a:t>
            </a:r>
            <a:r>
              <a:rPr lang="en-US" b="1" dirty="0" err="1" smtClean="0">
                <a:hlinkClick r:id="rId3"/>
              </a:rPr>
              <a:t>Afwerki</a:t>
            </a:r>
            <a:r>
              <a:rPr lang="en-US" b="1" dirty="0" smtClean="0">
                <a:hlinkClick r:id="rId3"/>
              </a:rPr>
              <a:t>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5397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Piracy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816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81" y="609600"/>
            <a:ext cx="8933922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3319463" y="4400915"/>
            <a:ext cx="1619876" cy="1738668"/>
          </a:xfrm>
          <a:custGeom>
            <a:avLst/>
            <a:gdLst>
              <a:gd name="connsiteX0" fmla="*/ 471487 w 1619876"/>
              <a:gd name="connsiteY0" fmla="*/ 4398 h 1738668"/>
              <a:gd name="connsiteX1" fmla="*/ 423862 w 1619876"/>
              <a:gd name="connsiteY1" fmla="*/ 47260 h 1738668"/>
              <a:gd name="connsiteX2" fmla="*/ 395287 w 1619876"/>
              <a:gd name="connsiteY2" fmla="*/ 61548 h 1738668"/>
              <a:gd name="connsiteX3" fmla="*/ 361950 w 1619876"/>
              <a:gd name="connsiteY3" fmla="*/ 75835 h 1738668"/>
              <a:gd name="connsiteX4" fmla="*/ 328612 w 1619876"/>
              <a:gd name="connsiteY4" fmla="*/ 85360 h 1738668"/>
              <a:gd name="connsiteX5" fmla="*/ 314325 w 1619876"/>
              <a:gd name="connsiteY5" fmla="*/ 166323 h 1738668"/>
              <a:gd name="connsiteX6" fmla="*/ 295275 w 1619876"/>
              <a:gd name="connsiteY6" fmla="*/ 204423 h 1738668"/>
              <a:gd name="connsiteX7" fmla="*/ 285750 w 1619876"/>
              <a:gd name="connsiteY7" fmla="*/ 247285 h 1738668"/>
              <a:gd name="connsiteX8" fmla="*/ 300037 w 1619876"/>
              <a:gd name="connsiteY8" fmla="*/ 285385 h 1738668"/>
              <a:gd name="connsiteX9" fmla="*/ 314325 w 1619876"/>
              <a:gd name="connsiteY9" fmla="*/ 309198 h 1738668"/>
              <a:gd name="connsiteX10" fmla="*/ 300037 w 1619876"/>
              <a:gd name="connsiteY10" fmla="*/ 366348 h 1738668"/>
              <a:gd name="connsiteX11" fmla="*/ 266700 w 1619876"/>
              <a:gd name="connsiteY11" fmla="*/ 466360 h 1738668"/>
              <a:gd name="connsiteX12" fmla="*/ 223837 w 1619876"/>
              <a:gd name="connsiteY12" fmla="*/ 480648 h 1738668"/>
              <a:gd name="connsiteX13" fmla="*/ 190500 w 1619876"/>
              <a:gd name="connsiteY13" fmla="*/ 509223 h 1738668"/>
              <a:gd name="connsiteX14" fmla="*/ 161925 w 1619876"/>
              <a:gd name="connsiteY14" fmla="*/ 552085 h 1738668"/>
              <a:gd name="connsiteX15" fmla="*/ 171450 w 1619876"/>
              <a:gd name="connsiteY15" fmla="*/ 604473 h 1738668"/>
              <a:gd name="connsiteX16" fmla="*/ 166687 w 1619876"/>
              <a:gd name="connsiteY16" fmla="*/ 652098 h 1738668"/>
              <a:gd name="connsiteX17" fmla="*/ 100012 w 1619876"/>
              <a:gd name="connsiteY17" fmla="*/ 642573 h 1738668"/>
              <a:gd name="connsiteX18" fmla="*/ 90487 w 1619876"/>
              <a:gd name="connsiteY18" fmla="*/ 718773 h 1738668"/>
              <a:gd name="connsiteX19" fmla="*/ 90487 w 1619876"/>
              <a:gd name="connsiteY19" fmla="*/ 766398 h 1738668"/>
              <a:gd name="connsiteX20" fmla="*/ 85725 w 1619876"/>
              <a:gd name="connsiteY20" fmla="*/ 799735 h 1738668"/>
              <a:gd name="connsiteX21" fmla="*/ 90487 w 1619876"/>
              <a:gd name="connsiteY21" fmla="*/ 847360 h 1738668"/>
              <a:gd name="connsiteX22" fmla="*/ 23812 w 1619876"/>
              <a:gd name="connsiteY22" fmla="*/ 875935 h 1738668"/>
              <a:gd name="connsiteX23" fmla="*/ 0 w 1619876"/>
              <a:gd name="connsiteY23" fmla="*/ 875935 h 1738668"/>
              <a:gd name="connsiteX24" fmla="*/ 23812 w 1619876"/>
              <a:gd name="connsiteY24" fmla="*/ 909273 h 1738668"/>
              <a:gd name="connsiteX25" fmla="*/ 128587 w 1619876"/>
              <a:gd name="connsiteY25" fmla="*/ 994998 h 1738668"/>
              <a:gd name="connsiteX26" fmla="*/ 171450 w 1619876"/>
              <a:gd name="connsiteY26" fmla="*/ 1066435 h 1738668"/>
              <a:gd name="connsiteX27" fmla="*/ 185737 w 1619876"/>
              <a:gd name="connsiteY27" fmla="*/ 1123585 h 1738668"/>
              <a:gd name="connsiteX28" fmla="*/ 238125 w 1619876"/>
              <a:gd name="connsiteY28" fmla="*/ 1133110 h 1738668"/>
              <a:gd name="connsiteX29" fmla="*/ 242887 w 1619876"/>
              <a:gd name="connsiteY29" fmla="*/ 1161685 h 1738668"/>
              <a:gd name="connsiteX30" fmla="*/ 257175 w 1619876"/>
              <a:gd name="connsiteY30" fmla="*/ 1209310 h 1738668"/>
              <a:gd name="connsiteX31" fmla="*/ 357187 w 1619876"/>
              <a:gd name="connsiteY31" fmla="*/ 1204548 h 1738668"/>
              <a:gd name="connsiteX32" fmla="*/ 419100 w 1619876"/>
              <a:gd name="connsiteY32" fmla="*/ 1266460 h 1738668"/>
              <a:gd name="connsiteX33" fmla="*/ 528637 w 1619876"/>
              <a:gd name="connsiteY33" fmla="*/ 1295035 h 1738668"/>
              <a:gd name="connsiteX34" fmla="*/ 652462 w 1619876"/>
              <a:gd name="connsiteY34" fmla="*/ 1214073 h 1738668"/>
              <a:gd name="connsiteX35" fmla="*/ 714375 w 1619876"/>
              <a:gd name="connsiteY35" fmla="*/ 1256935 h 1738668"/>
              <a:gd name="connsiteX36" fmla="*/ 800100 w 1619876"/>
              <a:gd name="connsiteY36" fmla="*/ 1223598 h 1738668"/>
              <a:gd name="connsiteX37" fmla="*/ 738187 w 1619876"/>
              <a:gd name="connsiteY37" fmla="*/ 1299798 h 1738668"/>
              <a:gd name="connsiteX38" fmla="*/ 695325 w 1619876"/>
              <a:gd name="connsiteY38" fmla="*/ 1404573 h 1738668"/>
              <a:gd name="connsiteX39" fmla="*/ 690562 w 1619876"/>
              <a:gd name="connsiteY39" fmla="*/ 1547448 h 1738668"/>
              <a:gd name="connsiteX40" fmla="*/ 700087 w 1619876"/>
              <a:gd name="connsiteY40" fmla="*/ 1695085 h 1738668"/>
              <a:gd name="connsiteX41" fmla="*/ 742950 w 1619876"/>
              <a:gd name="connsiteY41" fmla="*/ 1733185 h 1738668"/>
              <a:gd name="connsiteX42" fmla="*/ 866775 w 1619876"/>
              <a:gd name="connsiteY42" fmla="*/ 1595073 h 1738668"/>
              <a:gd name="connsiteX43" fmla="*/ 1019175 w 1619876"/>
              <a:gd name="connsiteY43" fmla="*/ 1461723 h 1738668"/>
              <a:gd name="connsiteX44" fmla="*/ 1171575 w 1619876"/>
              <a:gd name="connsiteY44" fmla="*/ 1366473 h 1738668"/>
              <a:gd name="connsiteX45" fmla="*/ 1333500 w 1619876"/>
              <a:gd name="connsiteY45" fmla="*/ 1171210 h 1738668"/>
              <a:gd name="connsiteX46" fmla="*/ 1500187 w 1619876"/>
              <a:gd name="connsiteY46" fmla="*/ 885460 h 1738668"/>
              <a:gd name="connsiteX47" fmla="*/ 1585912 w 1619876"/>
              <a:gd name="connsiteY47" fmla="*/ 694960 h 1738668"/>
              <a:gd name="connsiteX48" fmla="*/ 1619250 w 1619876"/>
              <a:gd name="connsiteY48" fmla="*/ 575898 h 1738668"/>
              <a:gd name="connsiteX49" fmla="*/ 1604962 w 1619876"/>
              <a:gd name="connsiteY49" fmla="*/ 523510 h 1738668"/>
              <a:gd name="connsiteX50" fmla="*/ 1571625 w 1619876"/>
              <a:gd name="connsiteY50" fmla="*/ 513985 h 1738668"/>
              <a:gd name="connsiteX51" fmla="*/ 1533525 w 1619876"/>
              <a:gd name="connsiteY51" fmla="*/ 547323 h 1738668"/>
              <a:gd name="connsiteX52" fmla="*/ 1452562 w 1619876"/>
              <a:gd name="connsiteY52" fmla="*/ 580660 h 1738668"/>
              <a:gd name="connsiteX53" fmla="*/ 1428750 w 1619876"/>
              <a:gd name="connsiteY53" fmla="*/ 604473 h 1738668"/>
              <a:gd name="connsiteX54" fmla="*/ 1395412 w 1619876"/>
              <a:gd name="connsiteY54" fmla="*/ 590185 h 1738668"/>
              <a:gd name="connsiteX55" fmla="*/ 1333500 w 1619876"/>
              <a:gd name="connsiteY55" fmla="*/ 604473 h 1738668"/>
              <a:gd name="connsiteX56" fmla="*/ 1285875 w 1619876"/>
              <a:gd name="connsiteY56" fmla="*/ 609235 h 1738668"/>
              <a:gd name="connsiteX57" fmla="*/ 1228725 w 1619876"/>
              <a:gd name="connsiteY57" fmla="*/ 604473 h 1738668"/>
              <a:gd name="connsiteX58" fmla="*/ 1214437 w 1619876"/>
              <a:gd name="connsiteY58" fmla="*/ 637810 h 1738668"/>
              <a:gd name="connsiteX59" fmla="*/ 1147762 w 1619876"/>
              <a:gd name="connsiteY59" fmla="*/ 652098 h 1738668"/>
              <a:gd name="connsiteX60" fmla="*/ 1133475 w 1619876"/>
              <a:gd name="connsiteY60" fmla="*/ 623523 h 1738668"/>
              <a:gd name="connsiteX61" fmla="*/ 1038225 w 1619876"/>
              <a:gd name="connsiteY61" fmla="*/ 666385 h 1738668"/>
              <a:gd name="connsiteX62" fmla="*/ 971550 w 1619876"/>
              <a:gd name="connsiteY62" fmla="*/ 637810 h 1738668"/>
              <a:gd name="connsiteX63" fmla="*/ 933450 w 1619876"/>
              <a:gd name="connsiteY63" fmla="*/ 590185 h 1738668"/>
              <a:gd name="connsiteX64" fmla="*/ 928687 w 1619876"/>
              <a:gd name="connsiteY64" fmla="*/ 528273 h 1738668"/>
              <a:gd name="connsiteX65" fmla="*/ 885825 w 1619876"/>
              <a:gd name="connsiteY65" fmla="*/ 475885 h 1738668"/>
              <a:gd name="connsiteX66" fmla="*/ 847725 w 1619876"/>
              <a:gd name="connsiteY66" fmla="*/ 413973 h 1738668"/>
              <a:gd name="connsiteX67" fmla="*/ 790575 w 1619876"/>
              <a:gd name="connsiteY67" fmla="*/ 361585 h 1738668"/>
              <a:gd name="connsiteX68" fmla="*/ 714375 w 1619876"/>
              <a:gd name="connsiteY68" fmla="*/ 285385 h 1738668"/>
              <a:gd name="connsiteX69" fmla="*/ 652462 w 1619876"/>
              <a:gd name="connsiteY69" fmla="*/ 223473 h 1738668"/>
              <a:gd name="connsiteX70" fmla="*/ 676275 w 1619876"/>
              <a:gd name="connsiteY70" fmla="*/ 190135 h 1738668"/>
              <a:gd name="connsiteX71" fmla="*/ 604837 w 1619876"/>
              <a:gd name="connsiteY71" fmla="*/ 152035 h 1738668"/>
              <a:gd name="connsiteX72" fmla="*/ 547687 w 1619876"/>
              <a:gd name="connsiteY72" fmla="*/ 166323 h 1738668"/>
              <a:gd name="connsiteX73" fmla="*/ 471487 w 1619876"/>
              <a:gd name="connsiteY73" fmla="*/ 4398 h 173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619876" h="1738668">
                <a:moveTo>
                  <a:pt x="471487" y="4398"/>
                </a:moveTo>
                <a:cubicBezTo>
                  <a:pt x="450849" y="-15446"/>
                  <a:pt x="436562" y="37735"/>
                  <a:pt x="423862" y="47260"/>
                </a:cubicBezTo>
                <a:cubicBezTo>
                  <a:pt x="411162" y="56785"/>
                  <a:pt x="405606" y="56786"/>
                  <a:pt x="395287" y="61548"/>
                </a:cubicBezTo>
                <a:cubicBezTo>
                  <a:pt x="384968" y="66310"/>
                  <a:pt x="373062" y="71866"/>
                  <a:pt x="361950" y="75835"/>
                </a:cubicBezTo>
                <a:cubicBezTo>
                  <a:pt x="350838" y="79804"/>
                  <a:pt x="336549" y="70279"/>
                  <a:pt x="328612" y="85360"/>
                </a:cubicBezTo>
                <a:cubicBezTo>
                  <a:pt x="320674" y="100441"/>
                  <a:pt x="319881" y="146479"/>
                  <a:pt x="314325" y="166323"/>
                </a:cubicBezTo>
                <a:cubicBezTo>
                  <a:pt x="308769" y="186167"/>
                  <a:pt x="300038" y="190929"/>
                  <a:pt x="295275" y="204423"/>
                </a:cubicBezTo>
                <a:cubicBezTo>
                  <a:pt x="290512" y="217917"/>
                  <a:pt x="284956" y="233791"/>
                  <a:pt x="285750" y="247285"/>
                </a:cubicBezTo>
                <a:cubicBezTo>
                  <a:pt x="286544" y="260779"/>
                  <a:pt x="295275" y="275066"/>
                  <a:pt x="300037" y="285385"/>
                </a:cubicBezTo>
                <a:cubicBezTo>
                  <a:pt x="304799" y="295704"/>
                  <a:pt x="314325" y="295704"/>
                  <a:pt x="314325" y="309198"/>
                </a:cubicBezTo>
                <a:cubicBezTo>
                  <a:pt x="314325" y="322692"/>
                  <a:pt x="307974" y="340154"/>
                  <a:pt x="300037" y="366348"/>
                </a:cubicBezTo>
                <a:cubicBezTo>
                  <a:pt x="292100" y="392542"/>
                  <a:pt x="279400" y="447310"/>
                  <a:pt x="266700" y="466360"/>
                </a:cubicBezTo>
                <a:cubicBezTo>
                  <a:pt x="254000" y="485410"/>
                  <a:pt x="236537" y="473504"/>
                  <a:pt x="223837" y="480648"/>
                </a:cubicBezTo>
                <a:cubicBezTo>
                  <a:pt x="211137" y="487792"/>
                  <a:pt x="200819" y="497317"/>
                  <a:pt x="190500" y="509223"/>
                </a:cubicBezTo>
                <a:cubicBezTo>
                  <a:pt x="180181" y="521129"/>
                  <a:pt x="165100" y="536210"/>
                  <a:pt x="161925" y="552085"/>
                </a:cubicBezTo>
                <a:cubicBezTo>
                  <a:pt x="158750" y="567960"/>
                  <a:pt x="170656" y="587804"/>
                  <a:pt x="171450" y="604473"/>
                </a:cubicBezTo>
                <a:cubicBezTo>
                  <a:pt x="172244" y="621142"/>
                  <a:pt x="178593" y="645748"/>
                  <a:pt x="166687" y="652098"/>
                </a:cubicBezTo>
                <a:cubicBezTo>
                  <a:pt x="154781" y="658448"/>
                  <a:pt x="112712" y="631461"/>
                  <a:pt x="100012" y="642573"/>
                </a:cubicBezTo>
                <a:cubicBezTo>
                  <a:pt x="87312" y="653685"/>
                  <a:pt x="92074" y="698136"/>
                  <a:pt x="90487" y="718773"/>
                </a:cubicBezTo>
                <a:cubicBezTo>
                  <a:pt x="88900" y="739410"/>
                  <a:pt x="91281" y="752904"/>
                  <a:pt x="90487" y="766398"/>
                </a:cubicBezTo>
                <a:cubicBezTo>
                  <a:pt x="89693" y="779892"/>
                  <a:pt x="85725" y="786241"/>
                  <a:pt x="85725" y="799735"/>
                </a:cubicBezTo>
                <a:cubicBezTo>
                  <a:pt x="85725" y="813229"/>
                  <a:pt x="100806" y="834660"/>
                  <a:pt x="90487" y="847360"/>
                </a:cubicBezTo>
                <a:cubicBezTo>
                  <a:pt x="80168" y="860060"/>
                  <a:pt x="38893" y="871173"/>
                  <a:pt x="23812" y="875935"/>
                </a:cubicBezTo>
                <a:cubicBezTo>
                  <a:pt x="8731" y="880697"/>
                  <a:pt x="0" y="870379"/>
                  <a:pt x="0" y="875935"/>
                </a:cubicBezTo>
                <a:cubicBezTo>
                  <a:pt x="0" y="881491"/>
                  <a:pt x="2381" y="889429"/>
                  <a:pt x="23812" y="909273"/>
                </a:cubicBezTo>
                <a:cubicBezTo>
                  <a:pt x="45243" y="929117"/>
                  <a:pt x="103981" y="968804"/>
                  <a:pt x="128587" y="994998"/>
                </a:cubicBezTo>
                <a:cubicBezTo>
                  <a:pt x="153193" y="1021192"/>
                  <a:pt x="161925" y="1045004"/>
                  <a:pt x="171450" y="1066435"/>
                </a:cubicBezTo>
                <a:cubicBezTo>
                  <a:pt x="180975" y="1087866"/>
                  <a:pt x="174625" y="1112473"/>
                  <a:pt x="185737" y="1123585"/>
                </a:cubicBezTo>
                <a:cubicBezTo>
                  <a:pt x="196849" y="1134697"/>
                  <a:pt x="228600" y="1126760"/>
                  <a:pt x="238125" y="1133110"/>
                </a:cubicBezTo>
                <a:cubicBezTo>
                  <a:pt x="247650" y="1139460"/>
                  <a:pt x="239712" y="1148985"/>
                  <a:pt x="242887" y="1161685"/>
                </a:cubicBezTo>
                <a:cubicBezTo>
                  <a:pt x="246062" y="1174385"/>
                  <a:pt x="238125" y="1202166"/>
                  <a:pt x="257175" y="1209310"/>
                </a:cubicBezTo>
                <a:cubicBezTo>
                  <a:pt x="276225" y="1216454"/>
                  <a:pt x="330200" y="1195023"/>
                  <a:pt x="357187" y="1204548"/>
                </a:cubicBezTo>
                <a:cubicBezTo>
                  <a:pt x="384174" y="1214073"/>
                  <a:pt x="390525" y="1251379"/>
                  <a:pt x="419100" y="1266460"/>
                </a:cubicBezTo>
                <a:cubicBezTo>
                  <a:pt x="447675" y="1281541"/>
                  <a:pt x="489743" y="1303766"/>
                  <a:pt x="528637" y="1295035"/>
                </a:cubicBezTo>
                <a:cubicBezTo>
                  <a:pt x="567531" y="1286304"/>
                  <a:pt x="621506" y="1220423"/>
                  <a:pt x="652462" y="1214073"/>
                </a:cubicBezTo>
                <a:cubicBezTo>
                  <a:pt x="683418" y="1207723"/>
                  <a:pt x="689769" y="1255348"/>
                  <a:pt x="714375" y="1256935"/>
                </a:cubicBezTo>
                <a:cubicBezTo>
                  <a:pt x="738981" y="1258522"/>
                  <a:pt x="796131" y="1216454"/>
                  <a:pt x="800100" y="1223598"/>
                </a:cubicBezTo>
                <a:cubicBezTo>
                  <a:pt x="804069" y="1230742"/>
                  <a:pt x="755649" y="1269636"/>
                  <a:pt x="738187" y="1299798"/>
                </a:cubicBezTo>
                <a:cubicBezTo>
                  <a:pt x="720725" y="1329960"/>
                  <a:pt x="703262" y="1363298"/>
                  <a:pt x="695325" y="1404573"/>
                </a:cubicBezTo>
                <a:cubicBezTo>
                  <a:pt x="687388" y="1445848"/>
                  <a:pt x="689768" y="1499029"/>
                  <a:pt x="690562" y="1547448"/>
                </a:cubicBezTo>
                <a:cubicBezTo>
                  <a:pt x="691356" y="1595867"/>
                  <a:pt x="691356" y="1664129"/>
                  <a:pt x="700087" y="1695085"/>
                </a:cubicBezTo>
                <a:cubicBezTo>
                  <a:pt x="708818" y="1726041"/>
                  <a:pt x="715169" y="1749854"/>
                  <a:pt x="742950" y="1733185"/>
                </a:cubicBezTo>
                <a:cubicBezTo>
                  <a:pt x="770731" y="1716516"/>
                  <a:pt x="820738" y="1640317"/>
                  <a:pt x="866775" y="1595073"/>
                </a:cubicBezTo>
                <a:cubicBezTo>
                  <a:pt x="912813" y="1549829"/>
                  <a:pt x="968375" y="1499823"/>
                  <a:pt x="1019175" y="1461723"/>
                </a:cubicBezTo>
                <a:cubicBezTo>
                  <a:pt x="1069975" y="1423623"/>
                  <a:pt x="1119188" y="1414892"/>
                  <a:pt x="1171575" y="1366473"/>
                </a:cubicBezTo>
                <a:cubicBezTo>
                  <a:pt x="1223963" y="1318054"/>
                  <a:pt x="1278731" y="1251379"/>
                  <a:pt x="1333500" y="1171210"/>
                </a:cubicBezTo>
                <a:cubicBezTo>
                  <a:pt x="1388269" y="1091041"/>
                  <a:pt x="1458118" y="964835"/>
                  <a:pt x="1500187" y="885460"/>
                </a:cubicBezTo>
                <a:cubicBezTo>
                  <a:pt x="1542256" y="806085"/>
                  <a:pt x="1566068" y="746554"/>
                  <a:pt x="1585912" y="694960"/>
                </a:cubicBezTo>
                <a:cubicBezTo>
                  <a:pt x="1605756" y="643366"/>
                  <a:pt x="1616075" y="604473"/>
                  <a:pt x="1619250" y="575898"/>
                </a:cubicBezTo>
                <a:cubicBezTo>
                  <a:pt x="1622425" y="547323"/>
                  <a:pt x="1612899" y="533829"/>
                  <a:pt x="1604962" y="523510"/>
                </a:cubicBezTo>
                <a:cubicBezTo>
                  <a:pt x="1597025" y="513191"/>
                  <a:pt x="1583531" y="510016"/>
                  <a:pt x="1571625" y="513985"/>
                </a:cubicBezTo>
                <a:cubicBezTo>
                  <a:pt x="1559719" y="517954"/>
                  <a:pt x="1553369" y="536211"/>
                  <a:pt x="1533525" y="547323"/>
                </a:cubicBezTo>
                <a:cubicBezTo>
                  <a:pt x="1513681" y="558435"/>
                  <a:pt x="1470025" y="571135"/>
                  <a:pt x="1452562" y="580660"/>
                </a:cubicBezTo>
                <a:cubicBezTo>
                  <a:pt x="1435100" y="590185"/>
                  <a:pt x="1438275" y="602886"/>
                  <a:pt x="1428750" y="604473"/>
                </a:cubicBezTo>
                <a:cubicBezTo>
                  <a:pt x="1419225" y="606061"/>
                  <a:pt x="1411287" y="590185"/>
                  <a:pt x="1395412" y="590185"/>
                </a:cubicBezTo>
                <a:cubicBezTo>
                  <a:pt x="1379537" y="590185"/>
                  <a:pt x="1351756" y="601298"/>
                  <a:pt x="1333500" y="604473"/>
                </a:cubicBezTo>
                <a:cubicBezTo>
                  <a:pt x="1315244" y="607648"/>
                  <a:pt x="1303337" y="609235"/>
                  <a:pt x="1285875" y="609235"/>
                </a:cubicBezTo>
                <a:cubicBezTo>
                  <a:pt x="1268413" y="609235"/>
                  <a:pt x="1240631" y="599711"/>
                  <a:pt x="1228725" y="604473"/>
                </a:cubicBezTo>
                <a:cubicBezTo>
                  <a:pt x="1216819" y="609235"/>
                  <a:pt x="1227931" y="629873"/>
                  <a:pt x="1214437" y="637810"/>
                </a:cubicBezTo>
                <a:cubicBezTo>
                  <a:pt x="1200943" y="645747"/>
                  <a:pt x="1161256" y="654479"/>
                  <a:pt x="1147762" y="652098"/>
                </a:cubicBezTo>
                <a:cubicBezTo>
                  <a:pt x="1134268" y="649717"/>
                  <a:pt x="1151731" y="621142"/>
                  <a:pt x="1133475" y="623523"/>
                </a:cubicBezTo>
                <a:cubicBezTo>
                  <a:pt x="1115219" y="625904"/>
                  <a:pt x="1065213" y="664004"/>
                  <a:pt x="1038225" y="666385"/>
                </a:cubicBezTo>
                <a:cubicBezTo>
                  <a:pt x="1011237" y="668766"/>
                  <a:pt x="989013" y="650510"/>
                  <a:pt x="971550" y="637810"/>
                </a:cubicBezTo>
                <a:cubicBezTo>
                  <a:pt x="954088" y="625110"/>
                  <a:pt x="940594" y="608441"/>
                  <a:pt x="933450" y="590185"/>
                </a:cubicBezTo>
                <a:cubicBezTo>
                  <a:pt x="926306" y="571929"/>
                  <a:pt x="936624" y="547323"/>
                  <a:pt x="928687" y="528273"/>
                </a:cubicBezTo>
                <a:cubicBezTo>
                  <a:pt x="920750" y="509223"/>
                  <a:pt x="899319" y="494935"/>
                  <a:pt x="885825" y="475885"/>
                </a:cubicBezTo>
                <a:cubicBezTo>
                  <a:pt x="872331" y="456835"/>
                  <a:pt x="863600" y="433023"/>
                  <a:pt x="847725" y="413973"/>
                </a:cubicBezTo>
                <a:cubicBezTo>
                  <a:pt x="831850" y="394923"/>
                  <a:pt x="812800" y="383016"/>
                  <a:pt x="790575" y="361585"/>
                </a:cubicBezTo>
                <a:cubicBezTo>
                  <a:pt x="768350" y="340154"/>
                  <a:pt x="714375" y="285385"/>
                  <a:pt x="714375" y="285385"/>
                </a:cubicBezTo>
                <a:cubicBezTo>
                  <a:pt x="691356" y="262366"/>
                  <a:pt x="658812" y="239348"/>
                  <a:pt x="652462" y="223473"/>
                </a:cubicBezTo>
                <a:cubicBezTo>
                  <a:pt x="646112" y="207598"/>
                  <a:pt x="684212" y="202041"/>
                  <a:pt x="676275" y="190135"/>
                </a:cubicBezTo>
                <a:cubicBezTo>
                  <a:pt x="668338" y="178229"/>
                  <a:pt x="626268" y="156004"/>
                  <a:pt x="604837" y="152035"/>
                </a:cubicBezTo>
                <a:cubicBezTo>
                  <a:pt x="583406" y="148066"/>
                  <a:pt x="568324" y="196485"/>
                  <a:pt x="547687" y="166323"/>
                </a:cubicBezTo>
                <a:cubicBezTo>
                  <a:pt x="527050" y="136161"/>
                  <a:pt x="492125" y="24242"/>
                  <a:pt x="471487" y="4398"/>
                </a:cubicBezTo>
                <a:close/>
              </a:path>
            </a:pathLst>
          </a:custGeom>
          <a:pattFill prst="pct9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1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211621" y="2750289"/>
            <a:ext cx="2246938" cy="2670191"/>
            <a:chOff x="4521862" y="3035084"/>
            <a:chExt cx="2246938" cy="2670191"/>
          </a:xfrm>
        </p:grpSpPr>
        <p:sp>
          <p:nvSpPr>
            <p:cNvPr id="3" name="Freeform 2"/>
            <p:cNvSpPr/>
            <p:nvPr/>
          </p:nvSpPr>
          <p:spPr>
            <a:xfrm>
              <a:off x="4521862" y="3035084"/>
              <a:ext cx="2246938" cy="2670191"/>
            </a:xfrm>
            <a:custGeom>
              <a:avLst/>
              <a:gdLst>
                <a:gd name="connsiteX0" fmla="*/ 522472 w 2196528"/>
                <a:gd name="connsiteY0" fmla="*/ 84406 h 2869809"/>
                <a:gd name="connsiteX1" fmla="*/ 564675 w 2196528"/>
                <a:gd name="connsiteY1" fmla="*/ 112542 h 2869809"/>
                <a:gd name="connsiteX2" fmla="*/ 620946 w 2196528"/>
                <a:gd name="connsiteY2" fmla="*/ 182880 h 2869809"/>
                <a:gd name="connsiteX3" fmla="*/ 677217 w 2196528"/>
                <a:gd name="connsiteY3" fmla="*/ 253218 h 2869809"/>
                <a:gd name="connsiteX4" fmla="*/ 705352 w 2196528"/>
                <a:gd name="connsiteY4" fmla="*/ 281354 h 2869809"/>
                <a:gd name="connsiteX5" fmla="*/ 831962 w 2196528"/>
                <a:gd name="connsiteY5" fmla="*/ 295422 h 2869809"/>
                <a:gd name="connsiteX6" fmla="*/ 874165 w 2196528"/>
                <a:gd name="connsiteY6" fmla="*/ 309489 h 2869809"/>
                <a:gd name="connsiteX7" fmla="*/ 972638 w 2196528"/>
                <a:gd name="connsiteY7" fmla="*/ 281354 h 2869809"/>
                <a:gd name="connsiteX8" fmla="*/ 1042977 w 2196528"/>
                <a:gd name="connsiteY8" fmla="*/ 225083 h 2869809"/>
                <a:gd name="connsiteX9" fmla="*/ 1113315 w 2196528"/>
                <a:gd name="connsiteY9" fmla="*/ 239151 h 2869809"/>
                <a:gd name="connsiteX10" fmla="*/ 1310263 w 2196528"/>
                <a:gd name="connsiteY10" fmla="*/ 225083 h 2869809"/>
                <a:gd name="connsiteX11" fmla="*/ 1338398 w 2196528"/>
                <a:gd name="connsiteY11" fmla="*/ 182880 h 2869809"/>
                <a:gd name="connsiteX12" fmla="*/ 1380602 w 2196528"/>
                <a:gd name="connsiteY12" fmla="*/ 154745 h 2869809"/>
                <a:gd name="connsiteX13" fmla="*/ 1549414 w 2196528"/>
                <a:gd name="connsiteY13" fmla="*/ 140677 h 2869809"/>
                <a:gd name="connsiteX14" fmla="*/ 1704158 w 2196528"/>
                <a:gd name="connsiteY14" fmla="*/ 112542 h 2869809"/>
                <a:gd name="connsiteX15" fmla="*/ 1760429 w 2196528"/>
                <a:gd name="connsiteY15" fmla="*/ 98474 h 2869809"/>
                <a:gd name="connsiteX16" fmla="*/ 1915174 w 2196528"/>
                <a:gd name="connsiteY16" fmla="*/ 84406 h 2869809"/>
                <a:gd name="connsiteX17" fmla="*/ 1999580 w 2196528"/>
                <a:gd name="connsiteY17" fmla="*/ 56271 h 2869809"/>
                <a:gd name="connsiteX18" fmla="*/ 2055851 w 2196528"/>
                <a:gd name="connsiteY18" fmla="*/ 0 h 2869809"/>
                <a:gd name="connsiteX19" fmla="*/ 2196528 w 2196528"/>
                <a:gd name="connsiteY19" fmla="*/ 42203 h 2869809"/>
                <a:gd name="connsiteX20" fmla="*/ 2168392 w 2196528"/>
                <a:gd name="connsiteY20" fmla="*/ 70338 h 2869809"/>
                <a:gd name="connsiteX21" fmla="*/ 2154325 w 2196528"/>
                <a:gd name="connsiteY21" fmla="*/ 112542 h 2869809"/>
                <a:gd name="connsiteX22" fmla="*/ 2182460 w 2196528"/>
                <a:gd name="connsiteY22" fmla="*/ 281354 h 2869809"/>
                <a:gd name="connsiteX23" fmla="*/ 2140257 w 2196528"/>
                <a:gd name="connsiteY23" fmla="*/ 365760 h 2869809"/>
                <a:gd name="connsiteX24" fmla="*/ 2098054 w 2196528"/>
                <a:gd name="connsiteY24" fmla="*/ 450166 h 2869809"/>
                <a:gd name="connsiteX25" fmla="*/ 2055851 w 2196528"/>
                <a:gd name="connsiteY25" fmla="*/ 590843 h 2869809"/>
                <a:gd name="connsiteX26" fmla="*/ 2041783 w 2196528"/>
                <a:gd name="connsiteY26" fmla="*/ 633046 h 2869809"/>
                <a:gd name="connsiteX27" fmla="*/ 1985512 w 2196528"/>
                <a:gd name="connsiteY27" fmla="*/ 689317 h 2869809"/>
                <a:gd name="connsiteX28" fmla="*/ 1915174 w 2196528"/>
                <a:gd name="connsiteY28" fmla="*/ 787791 h 2869809"/>
                <a:gd name="connsiteX29" fmla="*/ 1872971 w 2196528"/>
                <a:gd name="connsiteY29" fmla="*/ 872197 h 2869809"/>
                <a:gd name="connsiteX30" fmla="*/ 1816700 w 2196528"/>
                <a:gd name="connsiteY30" fmla="*/ 928468 h 2869809"/>
                <a:gd name="connsiteX31" fmla="*/ 1802632 w 2196528"/>
                <a:gd name="connsiteY31" fmla="*/ 970671 h 2869809"/>
                <a:gd name="connsiteX32" fmla="*/ 1760429 w 2196528"/>
                <a:gd name="connsiteY32" fmla="*/ 1055077 h 2869809"/>
                <a:gd name="connsiteX33" fmla="*/ 1746362 w 2196528"/>
                <a:gd name="connsiteY33" fmla="*/ 1125415 h 2869809"/>
                <a:gd name="connsiteX34" fmla="*/ 1732294 w 2196528"/>
                <a:gd name="connsiteY34" fmla="*/ 1167618 h 2869809"/>
                <a:gd name="connsiteX35" fmla="*/ 1704158 w 2196528"/>
                <a:gd name="connsiteY35" fmla="*/ 1266092 h 2869809"/>
                <a:gd name="connsiteX36" fmla="*/ 1676023 w 2196528"/>
                <a:gd name="connsiteY36" fmla="*/ 1294228 h 2869809"/>
                <a:gd name="connsiteX37" fmla="*/ 1619752 w 2196528"/>
                <a:gd name="connsiteY37" fmla="*/ 1364566 h 2869809"/>
                <a:gd name="connsiteX38" fmla="*/ 1591617 w 2196528"/>
                <a:gd name="connsiteY38" fmla="*/ 1448972 h 2869809"/>
                <a:gd name="connsiteX39" fmla="*/ 1535346 w 2196528"/>
                <a:gd name="connsiteY39" fmla="*/ 1505243 h 2869809"/>
                <a:gd name="connsiteX40" fmla="*/ 1479075 w 2196528"/>
                <a:gd name="connsiteY40" fmla="*/ 1575582 h 2869809"/>
                <a:gd name="connsiteX41" fmla="*/ 1465008 w 2196528"/>
                <a:gd name="connsiteY41" fmla="*/ 1617785 h 2869809"/>
                <a:gd name="connsiteX42" fmla="*/ 1422805 w 2196528"/>
                <a:gd name="connsiteY42" fmla="*/ 1645920 h 2869809"/>
                <a:gd name="connsiteX43" fmla="*/ 1366534 w 2196528"/>
                <a:gd name="connsiteY43" fmla="*/ 1702191 h 2869809"/>
                <a:gd name="connsiteX44" fmla="*/ 1268060 w 2196528"/>
                <a:gd name="connsiteY44" fmla="*/ 1800665 h 2869809"/>
                <a:gd name="connsiteX45" fmla="*/ 1225857 w 2196528"/>
                <a:gd name="connsiteY45" fmla="*/ 1842868 h 2869809"/>
                <a:gd name="connsiteX46" fmla="*/ 1183654 w 2196528"/>
                <a:gd name="connsiteY46" fmla="*/ 1871003 h 2869809"/>
                <a:gd name="connsiteX47" fmla="*/ 1113315 w 2196528"/>
                <a:gd name="connsiteY47" fmla="*/ 1969477 h 2869809"/>
                <a:gd name="connsiteX48" fmla="*/ 1028909 w 2196528"/>
                <a:gd name="connsiteY48" fmla="*/ 1997612 h 2869809"/>
                <a:gd name="connsiteX49" fmla="*/ 888232 w 2196528"/>
                <a:gd name="connsiteY49" fmla="*/ 2082018 h 2869809"/>
                <a:gd name="connsiteX50" fmla="*/ 846029 w 2196528"/>
                <a:gd name="connsiteY50" fmla="*/ 2096086 h 2869809"/>
                <a:gd name="connsiteX51" fmla="*/ 747555 w 2196528"/>
                <a:gd name="connsiteY51" fmla="*/ 2166425 h 2869809"/>
                <a:gd name="connsiteX52" fmla="*/ 719420 w 2196528"/>
                <a:gd name="connsiteY52" fmla="*/ 2208628 h 2869809"/>
                <a:gd name="connsiteX53" fmla="*/ 649082 w 2196528"/>
                <a:gd name="connsiteY53" fmla="*/ 2250831 h 2869809"/>
                <a:gd name="connsiteX54" fmla="*/ 592811 w 2196528"/>
                <a:gd name="connsiteY54" fmla="*/ 2335237 h 2869809"/>
                <a:gd name="connsiteX55" fmla="*/ 564675 w 2196528"/>
                <a:gd name="connsiteY55" fmla="*/ 2363372 h 2869809"/>
                <a:gd name="connsiteX56" fmla="*/ 480269 w 2196528"/>
                <a:gd name="connsiteY56" fmla="*/ 2419643 h 2869809"/>
                <a:gd name="connsiteX57" fmla="*/ 466202 w 2196528"/>
                <a:gd name="connsiteY57" fmla="*/ 2461846 h 2869809"/>
                <a:gd name="connsiteX58" fmla="*/ 353660 w 2196528"/>
                <a:gd name="connsiteY58" fmla="*/ 2546252 h 2869809"/>
                <a:gd name="connsiteX59" fmla="*/ 255186 w 2196528"/>
                <a:gd name="connsiteY59" fmla="*/ 2630658 h 2869809"/>
                <a:gd name="connsiteX60" fmla="*/ 227051 w 2196528"/>
                <a:gd name="connsiteY60" fmla="*/ 2715065 h 2869809"/>
                <a:gd name="connsiteX61" fmla="*/ 156712 w 2196528"/>
                <a:gd name="connsiteY61" fmla="*/ 2841674 h 2869809"/>
                <a:gd name="connsiteX62" fmla="*/ 114509 w 2196528"/>
                <a:gd name="connsiteY62" fmla="*/ 2869809 h 2869809"/>
                <a:gd name="connsiteX63" fmla="*/ 100442 w 2196528"/>
                <a:gd name="connsiteY63" fmla="*/ 2785403 h 2869809"/>
                <a:gd name="connsiteX64" fmla="*/ 44171 w 2196528"/>
                <a:gd name="connsiteY64" fmla="*/ 2729132 h 2869809"/>
                <a:gd name="connsiteX65" fmla="*/ 16035 w 2196528"/>
                <a:gd name="connsiteY65" fmla="*/ 2700997 h 2869809"/>
                <a:gd name="connsiteX66" fmla="*/ 30103 w 2196528"/>
                <a:gd name="connsiteY66" fmla="*/ 2363372 h 2869809"/>
                <a:gd name="connsiteX67" fmla="*/ 44171 w 2196528"/>
                <a:gd name="connsiteY67" fmla="*/ 1842868 h 2869809"/>
                <a:gd name="connsiteX68" fmla="*/ 170780 w 2196528"/>
                <a:gd name="connsiteY68" fmla="*/ 1828800 h 2869809"/>
                <a:gd name="connsiteX69" fmla="*/ 198915 w 2196528"/>
                <a:gd name="connsiteY69" fmla="*/ 1744394 h 2869809"/>
                <a:gd name="connsiteX70" fmla="*/ 212983 w 2196528"/>
                <a:gd name="connsiteY70" fmla="*/ 1702191 h 2869809"/>
                <a:gd name="connsiteX71" fmla="*/ 255186 w 2196528"/>
                <a:gd name="connsiteY71" fmla="*/ 1688123 h 2869809"/>
                <a:gd name="connsiteX72" fmla="*/ 283322 w 2196528"/>
                <a:gd name="connsiteY72" fmla="*/ 1631852 h 286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196528" h="2869809">
                  <a:moveTo>
                    <a:pt x="522472" y="84406"/>
                  </a:moveTo>
                  <a:cubicBezTo>
                    <a:pt x="536540" y="93785"/>
                    <a:pt x="551473" y="101980"/>
                    <a:pt x="564675" y="112542"/>
                  </a:cubicBezTo>
                  <a:cubicBezTo>
                    <a:pt x="586485" y="129990"/>
                    <a:pt x="608758" y="158504"/>
                    <a:pt x="620946" y="182880"/>
                  </a:cubicBezTo>
                  <a:cubicBezTo>
                    <a:pt x="661854" y="264697"/>
                    <a:pt x="598169" y="189979"/>
                    <a:pt x="677217" y="253218"/>
                  </a:cubicBezTo>
                  <a:cubicBezTo>
                    <a:pt x="687574" y="261504"/>
                    <a:pt x="692556" y="277864"/>
                    <a:pt x="705352" y="281354"/>
                  </a:cubicBezTo>
                  <a:cubicBezTo>
                    <a:pt x="746319" y="292527"/>
                    <a:pt x="789759" y="290733"/>
                    <a:pt x="831962" y="295422"/>
                  </a:cubicBezTo>
                  <a:cubicBezTo>
                    <a:pt x="846030" y="300111"/>
                    <a:pt x="859336" y="309489"/>
                    <a:pt x="874165" y="309489"/>
                  </a:cubicBezTo>
                  <a:cubicBezTo>
                    <a:pt x="891832" y="309489"/>
                    <a:pt x="952735" y="287989"/>
                    <a:pt x="972638" y="281354"/>
                  </a:cubicBezTo>
                  <a:cubicBezTo>
                    <a:pt x="986875" y="267117"/>
                    <a:pt x="1022695" y="227618"/>
                    <a:pt x="1042977" y="225083"/>
                  </a:cubicBezTo>
                  <a:cubicBezTo>
                    <a:pt x="1066703" y="222117"/>
                    <a:pt x="1089869" y="234462"/>
                    <a:pt x="1113315" y="239151"/>
                  </a:cubicBezTo>
                  <a:cubicBezTo>
                    <a:pt x="1178964" y="234462"/>
                    <a:pt x="1246412" y="241046"/>
                    <a:pt x="1310263" y="225083"/>
                  </a:cubicBezTo>
                  <a:cubicBezTo>
                    <a:pt x="1326665" y="220982"/>
                    <a:pt x="1326443" y="194835"/>
                    <a:pt x="1338398" y="182880"/>
                  </a:cubicBezTo>
                  <a:cubicBezTo>
                    <a:pt x="1350353" y="170925"/>
                    <a:pt x="1364023" y="158061"/>
                    <a:pt x="1380602" y="154745"/>
                  </a:cubicBezTo>
                  <a:cubicBezTo>
                    <a:pt x="1435971" y="143671"/>
                    <a:pt x="1493143" y="145366"/>
                    <a:pt x="1549414" y="140677"/>
                  </a:cubicBezTo>
                  <a:cubicBezTo>
                    <a:pt x="1639961" y="110494"/>
                    <a:pt x="1545088" y="139053"/>
                    <a:pt x="1704158" y="112542"/>
                  </a:cubicBezTo>
                  <a:cubicBezTo>
                    <a:pt x="1723229" y="109363"/>
                    <a:pt x="1741264" y="101029"/>
                    <a:pt x="1760429" y="98474"/>
                  </a:cubicBezTo>
                  <a:cubicBezTo>
                    <a:pt x="1811769" y="91629"/>
                    <a:pt x="1863592" y="89095"/>
                    <a:pt x="1915174" y="84406"/>
                  </a:cubicBezTo>
                  <a:cubicBezTo>
                    <a:pt x="1943309" y="75028"/>
                    <a:pt x="1978609" y="77242"/>
                    <a:pt x="1999580" y="56271"/>
                  </a:cubicBezTo>
                  <a:lnTo>
                    <a:pt x="2055851" y="0"/>
                  </a:lnTo>
                  <a:cubicBezTo>
                    <a:pt x="2158599" y="34249"/>
                    <a:pt x="2111485" y="20942"/>
                    <a:pt x="2196528" y="42203"/>
                  </a:cubicBezTo>
                  <a:cubicBezTo>
                    <a:pt x="2187149" y="51581"/>
                    <a:pt x="2175216" y="58965"/>
                    <a:pt x="2168392" y="70338"/>
                  </a:cubicBezTo>
                  <a:cubicBezTo>
                    <a:pt x="2160763" y="83054"/>
                    <a:pt x="2154325" y="97713"/>
                    <a:pt x="2154325" y="112542"/>
                  </a:cubicBezTo>
                  <a:cubicBezTo>
                    <a:pt x="2154325" y="206777"/>
                    <a:pt x="2160448" y="215320"/>
                    <a:pt x="2182460" y="281354"/>
                  </a:cubicBezTo>
                  <a:cubicBezTo>
                    <a:pt x="2147100" y="387433"/>
                    <a:pt x="2194798" y="256678"/>
                    <a:pt x="2140257" y="365760"/>
                  </a:cubicBezTo>
                  <a:cubicBezTo>
                    <a:pt x="2082014" y="482245"/>
                    <a:pt x="2178685" y="329218"/>
                    <a:pt x="2098054" y="450166"/>
                  </a:cubicBezTo>
                  <a:cubicBezTo>
                    <a:pt x="2076794" y="535206"/>
                    <a:pt x="2090099" y="488100"/>
                    <a:pt x="2055851" y="590843"/>
                  </a:cubicBezTo>
                  <a:cubicBezTo>
                    <a:pt x="2051162" y="604911"/>
                    <a:pt x="2052268" y="622561"/>
                    <a:pt x="2041783" y="633046"/>
                  </a:cubicBezTo>
                  <a:lnTo>
                    <a:pt x="1985512" y="689317"/>
                  </a:lnTo>
                  <a:cubicBezTo>
                    <a:pt x="1952688" y="787791"/>
                    <a:pt x="1985512" y="764344"/>
                    <a:pt x="1915174" y="787791"/>
                  </a:cubicBezTo>
                  <a:cubicBezTo>
                    <a:pt x="1901558" y="828638"/>
                    <a:pt x="1902720" y="837490"/>
                    <a:pt x="1872971" y="872197"/>
                  </a:cubicBezTo>
                  <a:cubicBezTo>
                    <a:pt x="1855708" y="892337"/>
                    <a:pt x="1816700" y="928468"/>
                    <a:pt x="1816700" y="928468"/>
                  </a:cubicBezTo>
                  <a:cubicBezTo>
                    <a:pt x="1812011" y="942536"/>
                    <a:pt x="1809264" y="957408"/>
                    <a:pt x="1802632" y="970671"/>
                  </a:cubicBezTo>
                  <a:cubicBezTo>
                    <a:pt x="1768251" y="1039433"/>
                    <a:pt x="1778108" y="984362"/>
                    <a:pt x="1760429" y="1055077"/>
                  </a:cubicBezTo>
                  <a:cubicBezTo>
                    <a:pt x="1754630" y="1078273"/>
                    <a:pt x="1752161" y="1102219"/>
                    <a:pt x="1746362" y="1125415"/>
                  </a:cubicBezTo>
                  <a:cubicBezTo>
                    <a:pt x="1742766" y="1139801"/>
                    <a:pt x="1736368" y="1153360"/>
                    <a:pt x="1732294" y="1167618"/>
                  </a:cubicBezTo>
                  <a:cubicBezTo>
                    <a:pt x="1728949" y="1179325"/>
                    <a:pt x="1713358" y="1250759"/>
                    <a:pt x="1704158" y="1266092"/>
                  </a:cubicBezTo>
                  <a:cubicBezTo>
                    <a:pt x="1697334" y="1277465"/>
                    <a:pt x="1684308" y="1283871"/>
                    <a:pt x="1676023" y="1294228"/>
                  </a:cubicBezTo>
                  <a:cubicBezTo>
                    <a:pt x="1605049" y="1382947"/>
                    <a:pt x="1687678" y="1296642"/>
                    <a:pt x="1619752" y="1364566"/>
                  </a:cubicBezTo>
                  <a:cubicBezTo>
                    <a:pt x="1610374" y="1392701"/>
                    <a:pt x="1612588" y="1428001"/>
                    <a:pt x="1591617" y="1448972"/>
                  </a:cubicBezTo>
                  <a:cubicBezTo>
                    <a:pt x="1572860" y="1467729"/>
                    <a:pt x="1550060" y="1483172"/>
                    <a:pt x="1535346" y="1505243"/>
                  </a:cubicBezTo>
                  <a:cubicBezTo>
                    <a:pt x="1499854" y="1558482"/>
                    <a:pt x="1519166" y="1535491"/>
                    <a:pt x="1479075" y="1575582"/>
                  </a:cubicBezTo>
                  <a:cubicBezTo>
                    <a:pt x="1474386" y="1589650"/>
                    <a:pt x="1474271" y="1606206"/>
                    <a:pt x="1465008" y="1617785"/>
                  </a:cubicBezTo>
                  <a:cubicBezTo>
                    <a:pt x="1454446" y="1630987"/>
                    <a:pt x="1435642" y="1634917"/>
                    <a:pt x="1422805" y="1645920"/>
                  </a:cubicBezTo>
                  <a:cubicBezTo>
                    <a:pt x="1402665" y="1663183"/>
                    <a:pt x="1385291" y="1683434"/>
                    <a:pt x="1366534" y="1702191"/>
                  </a:cubicBezTo>
                  <a:lnTo>
                    <a:pt x="1268060" y="1800665"/>
                  </a:lnTo>
                  <a:cubicBezTo>
                    <a:pt x="1253992" y="1814733"/>
                    <a:pt x="1242410" y="1831833"/>
                    <a:pt x="1225857" y="1842868"/>
                  </a:cubicBezTo>
                  <a:lnTo>
                    <a:pt x="1183654" y="1871003"/>
                  </a:lnTo>
                  <a:cubicBezTo>
                    <a:pt x="1170527" y="1910382"/>
                    <a:pt x="1163382" y="1952788"/>
                    <a:pt x="1113315" y="1969477"/>
                  </a:cubicBezTo>
                  <a:lnTo>
                    <a:pt x="1028909" y="1997612"/>
                  </a:lnTo>
                  <a:cubicBezTo>
                    <a:pt x="951667" y="2074854"/>
                    <a:pt x="997804" y="2045494"/>
                    <a:pt x="888232" y="2082018"/>
                  </a:cubicBezTo>
                  <a:lnTo>
                    <a:pt x="846029" y="2096086"/>
                  </a:lnTo>
                  <a:cubicBezTo>
                    <a:pt x="779273" y="2162842"/>
                    <a:pt x="814923" y="2143968"/>
                    <a:pt x="747555" y="2166425"/>
                  </a:cubicBezTo>
                  <a:cubicBezTo>
                    <a:pt x="738177" y="2180493"/>
                    <a:pt x="732622" y="2198066"/>
                    <a:pt x="719420" y="2208628"/>
                  </a:cubicBezTo>
                  <a:cubicBezTo>
                    <a:pt x="643681" y="2269219"/>
                    <a:pt x="706444" y="2174348"/>
                    <a:pt x="649082" y="2250831"/>
                  </a:cubicBezTo>
                  <a:cubicBezTo>
                    <a:pt x="628793" y="2277883"/>
                    <a:pt x="616722" y="2311327"/>
                    <a:pt x="592811" y="2335237"/>
                  </a:cubicBezTo>
                  <a:cubicBezTo>
                    <a:pt x="583432" y="2344615"/>
                    <a:pt x="575286" y="2355414"/>
                    <a:pt x="564675" y="2363372"/>
                  </a:cubicBezTo>
                  <a:cubicBezTo>
                    <a:pt x="537623" y="2383661"/>
                    <a:pt x="480269" y="2419643"/>
                    <a:pt x="480269" y="2419643"/>
                  </a:cubicBezTo>
                  <a:cubicBezTo>
                    <a:pt x="475580" y="2433711"/>
                    <a:pt x="473831" y="2449131"/>
                    <a:pt x="466202" y="2461846"/>
                  </a:cubicBezTo>
                  <a:cubicBezTo>
                    <a:pt x="447484" y="2493043"/>
                    <a:pt x="364134" y="2535778"/>
                    <a:pt x="353660" y="2546252"/>
                  </a:cubicBezTo>
                  <a:cubicBezTo>
                    <a:pt x="285434" y="2614478"/>
                    <a:pt x="319460" y="2587809"/>
                    <a:pt x="255186" y="2630658"/>
                  </a:cubicBezTo>
                  <a:lnTo>
                    <a:pt x="227051" y="2715065"/>
                  </a:lnTo>
                  <a:cubicBezTo>
                    <a:pt x="212392" y="2759043"/>
                    <a:pt x="198172" y="2814034"/>
                    <a:pt x="156712" y="2841674"/>
                  </a:cubicBezTo>
                  <a:lnTo>
                    <a:pt x="114509" y="2869809"/>
                  </a:lnTo>
                  <a:cubicBezTo>
                    <a:pt x="109820" y="2841674"/>
                    <a:pt x="113198" y="2810915"/>
                    <a:pt x="100442" y="2785403"/>
                  </a:cubicBezTo>
                  <a:cubicBezTo>
                    <a:pt x="88579" y="2761677"/>
                    <a:pt x="62928" y="2747889"/>
                    <a:pt x="44171" y="2729132"/>
                  </a:cubicBezTo>
                  <a:lnTo>
                    <a:pt x="16035" y="2700997"/>
                  </a:lnTo>
                  <a:cubicBezTo>
                    <a:pt x="20724" y="2588455"/>
                    <a:pt x="26412" y="2475951"/>
                    <a:pt x="30103" y="2363372"/>
                  </a:cubicBezTo>
                  <a:cubicBezTo>
                    <a:pt x="35791" y="2189901"/>
                    <a:pt x="0" y="2010718"/>
                    <a:pt x="44171" y="1842868"/>
                  </a:cubicBezTo>
                  <a:cubicBezTo>
                    <a:pt x="54977" y="1801803"/>
                    <a:pt x="128577" y="1833489"/>
                    <a:pt x="170780" y="1828800"/>
                  </a:cubicBezTo>
                  <a:lnTo>
                    <a:pt x="198915" y="1744394"/>
                  </a:lnTo>
                  <a:cubicBezTo>
                    <a:pt x="203604" y="1730326"/>
                    <a:pt x="198915" y="1706880"/>
                    <a:pt x="212983" y="1702191"/>
                  </a:cubicBezTo>
                  <a:lnTo>
                    <a:pt x="255186" y="1688123"/>
                  </a:lnTo>
                  <a:cubicBezTo>
                    <a:pt x="289954" y="1653356"/>
                    <a:pt x="283322" y="1673251"/>
                    <a:pt x="283322" y="1631852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10125" y="3109913"/>
              <a:ext cx="1207330" cy="1438275"/>
            </a:xfrm>
            <a:custGeom>
              <a:avLst/>
              <a:gdLst>
                <a:gd name="connsiteX0" fmla="*/ 0 w 1207330"/>
                <a:gd name="connsiteY0" fmla="*/ 1438275 h 1438275"/>
                <a:gd name="connsiteX1" fmla="*/ 47625 w 1207330"/>
                <a:gd name="connsiteY1" fmla="*/ 1414462 h 1438275"/>
                <a:gd name="connsiteX2" fmla="*/ 61913 w 1207330"/>
                <a:gd name="connsiteY2" fmla="*/ 1381125 h 1438275"/>
                <a:gd name="connsiteX3" fmla="*/ 85725 w 1207330"/>
                <a:gd name="connsiteY3" fmla="*/ 1366837 h 1438275"/>
                <a:gd name="connsiteX4" fmla="*/ 166688 w 1207330"/>
                <a:gd name="connsiteY4" fmla="*/ 1366837 h 1438275"/>
                <a:gd name="connsiteX5" fmla="*/ 404813 w 1207330"/>
                <a:gd name="connsiteY5" fmla="*/ 1357312 h 1438275"/>
                <a:gd name="connsiteX6" fmla="*/ 523875 w 1207330"/>
                <a:gd name="connsiteY6" fmla="*/ 1319212 h 1438275"/>
                <a:gd name="connsiteX7" fmla="*/ 557213 w 1207330"/>
                <a:gd name="connsiteY7" fmla="*/ 1271587 h 1438275"/>
                <a:gd name="connsiteX8" fmla="*/ 585788 w 1207330"/>
                <a:gd name="connsiteY8" fmla="*/ 1219200 h 1438275"/>
                <a:gd name="connsiteX9" fmla="*/ 614363 w 1207330"/>
                <a:gd name="connsiteY9" fmla="*/ 1185862 h 1438275"/>
                <a:gd name="connsiteX10" fmla="*/ 647700 w 1207330"/>
                <a:gd name="connsiteY10" fmla="*/ 1133475 h 1438275"/>
                <a:gd name="connsiteX11" fmla="*/ 733425 w 1207330"/>
                <a:gd name="connsiteY11" fmla="*/ 1071562 h 1438275"/>
                <a:gd name="connsiteX12" fmla="*/ 814388 w 1207330"/>
                <a:gd name="connsiteY12" fmla="*/ 1023937 h 1438275"/>
                <a:gd name="connsiteX13" fmla="*/ 862013 w 1207330"/>
                <a:gd name="connsiteY13" fmla="*/ 995362 h 1438275"/>
                <a:gd name="connsiteX14" fmla="*/ 895350 w 1207330"/>
                <a:gd name="connsiteY14" fmla="*/ 995362 h 1438275"/>
                <a:gd name="connsiteX15" fmla="*/ 914400 w 1207330"/>
                <a:gd name="connsiteY15" fmla="*/ 966787 h 1438275"/>
                <a:gd name="connsiteX16" fmla="*/ 1000125 w 1207330"/>
                <a:gd name="connsiteY16" fmla="*/ 881062 h 1438275"/>
                <a:gd name="connsiteX17" fmla="*/ 1014413 w 1207330"/>
                <a:gd name="connsiteY17" fmla="*/ 819150 h 1438275"/>
                <a:gd name="connsiteX18" fmla="*/ 1057275 w 1207330"/>
                <a:gd name="connsiteY18" fmla="*/ 771525 h 1438275"/>
                <a:gd name="connsiteX19" fmla="*/ 1109663 w 1207330"/>
                <a:gd name="connsiteY19" fmla="*/ 747712 h 1438275"/>
                <a:gd name="connsiteX20" fmla="*/ 1138238 w 1207330"/>
                <a:gd name="connsiteY20" fmla="*/ 738187 h 1438275"/>
                <a:gd name="connsiteX21" fmla="*/ 1181100 w 1207330"/>
                <a:gd name="connsiteY21" fmla="*/ 733425 h 1438275"/>
                <a:gd name="connsiteX22" fmla="*/ 1204913 w 1207330"/>
                <a:gd name="connsiteY22" fmla="*/ 714375 h 1438275"/>
                <a:gd name="connsiteX23" fmla="*/ 1204913 w 1207330"/>
                <a:gd name="connsiteY23" fmla="*/ 700087 h 1438275"/>
                <a:gd name="connsiteX24" fmla="*/ 1190625 w 1207330"/>
                <a:gd name="connsiteY24" fmla="*/ 695325 h 1438275"/>
                <a:gd name="connsiteX25" fmla="*/ 1166813 w 1207330"/>
                <a:gd name="connsiteY25" fmla="*/ 695325 h 1438275"/>
                <a:gd name="connsiteX26" fmla="*/ 1133475 w 1207330"/>
                <a:gd name="connsiteY26" fmla="*/ 704850 h 1438275"/>
                <a:gd name="connsiteX27" fmla="*/ 1066800 w 1207330"/>
                <a:gd name="connsiteY27" fmla="*/ 704850 h 1438275"/>
                <a:gd name="connsiteX28" fmla="*/ 1057275 w 1207330"/>
                <a:gd name="connsiteY28" fmla="*/ 704850 h 1438275"/>
                <a:gd name="connsiteX29" fmla="*/ 1019175 w 1207330"/>
                <a:gd name="connsiteY29" fmla="*/ 685800 h 1438275"/>
                <a:gd name="connsiteX30" fmla="*/ 933450 w 1207330"/>
                <a:gd name="connsiteY30" fmla="*/ 657225 h 1438275"/>
                <a:gd name="connsiteX31" fmla="*/ 762000 w 1207330"/>
                <a:gd name="connsiteY31" fmla="*/ 619125 h 1438275"/>
                <a:gd name="connsiteX32" fmla="*/ 581025 w 1207330"/>
                <a:gd name="connsiteY32" fmla="*/ 571500 h 1438275"/>
                <a:gd name="connsiteX33" fmla="*/ 528638 w 1207330"/>
                <a:gd name="connsiteY33" fmla="*/ 542925 h 1438275"/>
                <a:gd name="connsiteX34" fmla="*/ 481013 w 1207330"/>
                <a:gd name="connsiteY34" fmla="*/ 533400 h 1438275"/>
                <a:gd name="connsiteX35" fmla="*/ 461963 w 1207330"/>
                <a:gd name="connsiteY35" fmla="*/ 542925 h 1438275"/>
                <a:gd name="connsiteX36" fmla="*/ 447675 w 1207330"/>
                <a:gd name="connsiteY36" fmla="*/ 542925 h 1438275"/>
                <a:gd name="connsiteX37" fmla="*/ 357188 w 1207330"/>
                <a:gd name="connsiteY37" fmla="*/ 461962 h 1438275"/>
                <a:gd name="connsiteX38" fmla="*/ 285750 w 1207330"/>
                <a:gd name="connsiteY38" fmla="*/ 409575 h 1438275"/>
                <a:gd name="connsiteX39" fmla="*/ 271463 w 1207330"/>
                <a:gd name="connsiteY39" fmla="*/ 414337 h 1438275"/>
                <a:gd name="connsiteX40" fmla="*/ 214313 w 1207330"/>
                <a:gd name="connsiteY40" fmla="*/ 385762 h 1438275"/>
                <a:gd name="connsiteX41" fmla="*/ 190500 w 1207330"/>
                <a:gd name="connsiteY41" fmla="*/ 352425 h 1438275"/>
                <a:gd name="connsiteX42" fmla="*/ 166688 w 1207330"/>
                <a:gd name="connsiteY42" fmla="*/ 342900 h 1438275"/>
                <a:gd name="connsiteX43" fmla="*/ 147638 w 1207330"/>
                <a:gd name="connsiteY43" fmla="*/ 309562 h 1438275"/>
                <a:gd name="connsiteX44" fmla="*/ 119063 w 1207330"/>
                <a:gd name="connsiteY44" fmla="*/ 219075 h 1438275"/>
                <a:gd name="connsiteX45" fmla="*/ 114300 w 1207330"/>
                <a:gd name="connsiteY45" fmla="*/ 219075 h 1438275"/>
                <a:gd name="connsiteX46" fmla="*/ 104775 w 1207330"/>
                <a:gd name="connsiteY46" fmla="*/ 166687 h 1438275"/>
                <a:gd name="connsiteX47" fmla="*/ 123825 w 1207330"/>
                <a:gd name="connsiteY47" fmla="*/ 100012 h 1438275"/>
                <a:gd name="connsiteX48" fmla="*/ 161925 w 1207330"/>
                <a:gd name="connsiteY48" fmla="*/ 95250 h 1438275"/>
                <a:gd name="connsiteX49" fmla="*/ 204788 w 1207330"/>
                <a:gd name="connsiteY49" fmla="*/ 38100 h 1438275"/>
                <a:gd name="connsiteX50" fmla="*/ 276225 w 1207330"/>
                <a:gd name="connsiteY50" fmla="*/ 57150 h 1438275"/>
                <a:gd name="connsiteX51" fmla="*/ 266700 w 1207330"/>
                <a:gd name="connsiteY51" fmla="*/ 52387 h 1438275"/>
                <a:gd name="connsiteX52" fmla="*/ 233363 w 1207330"/>
                <a:gd name="connsiteY52" fmla="*/ 19050 h 1438275"/>
                <a:gd name="connsiteX53" fmla="*/ 266700 w 1207330"/>
                <a:gd name="connsiteY53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207330" h="1438275">
                  <a:moveTo>
                    <a:pt x="0" y="1438275"/>
                  </a:moveTo>
                  <a:cubicBezTo>
                    <a:pt x="18653" y="1431131"/>
                    <a:pt x="37306" y="1423987"/>
                    <a:pt x="47625" y="1414462"/>
                  </a:cubicBezTo>
                  <a:cubicBezTo>
                    <a:pt x="57944" y="1404937"/>
                    <a:pt x="55563" y="1389062"/>
                    <a:pt x="61913" y="1381125"/>
                  </a:cubicBezTo>
                  <a:cubicBezTo>
                    <a:pt x="68263" y="1373188"/>
                    <a:pt x="68263" y="1369218"/>
                    <a:pt x="85725" y="1366837"/>
                  </a:cubicBezTo>
                  <a:cubicBezTo>
                    <a:pt x="103187" y="1364456"/>
                    <a:pt x="113507" y="1368424"/>
                    <a:pt x="166688" y="1366837"/>
                  </a:cubicBezTo>
                  <a:cubicBezTo>
                    <a:pt x="219869" y="1365249"/>
                    <a:pt x="345282" y="1365249"/>
                    <a:pt x="404813" y="1357312"/>
                  </a:cubicBezTo>
                  <a:cubicBezTo>
                    <a:pt x="464344" y="1349375"/>
                    <a:pt x="498475" y="1333499"/>
                    <a:pt x="523875" y="1319212"/>
                  </a:cubicBezTo>
                  <a:cubicBezTo>
                    <a:pt x="549275" y="1304925"/>
                    <a:pt x="546894" y="1288256"/>
                    <a:pt x="557213" y="1271587"/>
                  </a:cubicBezTo>
                  <a:cubicBezTo>
                    <a:pt x="567532" y="1254918"/>
                    <a:pt x="576263" y="1233487"/>
                    <a:pt x="585788" y="1219200"/>
                  </a:cubicBezTo>
                  <a:cubicBezTo>
                    <a:pt x="595313" y="1204913"/>
                    <a:pt x="604044" y="1200149"/>
                    <a:pt x="614363" y="1185862"/>
                  </a:cubicBezTo>
                  <a:cubicBezTo>
                    <a:pt x="624682" y="1171575"/>
                    <a:pt x="627856" y="1152525"/>
                    <a:pt x="647700" y="1133475"/>
                  </a:cubicBezTo>
                  <a:cubicBezTo>
                    <a:pt x="667544" y="1114425"/>
                    <a:pt x="705644" y="1089818"/>
                    <a:pt x="733425" y="1071562"/>
                  </a:cubicBezTo>
                  <a:cubicBezTo>
                    <a:pt x="761206" y="1053306"/>
                    <a:pt x="814388" y="1023937"/>
                    <a:pt x="814388" y="1023937"/>
                  </a:cubicBezTo>
                  <a:cubicBezTo>
                    <a:pt x="835819" y="1011237"/>
                    <a:pt x="848519" y="1000125"/>
                    <a:pt x="862013" y="995362"/>
                  </a:cubicBezTo>
                  <a:cubicBezTo>
                    <a:pt x="875507" y="990599"/>
                    <a:pt x="886619" y="1000124"/>
                    <a:pt x="895350" y="995362"/>
                  </a:cubicBezTo>
                  <a:cubicBezTo>
                    <a:pt x="904081" y="990600"/>
                    <a:pt x="896938" y="985837"/>
                    <a:pt x="914400" y="966787"/>
                  </a:cubicBezTo>
                  <a:cubicBezTo>
                    <a:pt x="931862" y="947737"/>
                    <a:pt x="983456" y="905668"/>
                    <a:pt x="1000125" y="881062"/>
                  </a:cubicBezTo>
                  <a:cubicBezTo>
                    <a:pt x="1016794" y="856456"/>
                    <a:pt x="1004888" y="837406"/>
                    <a:pt x="1014413" y="819150"/>
                  </a:cubicBezTo>
                  <a:cubicBezTo>
                    <a:pt x="1023938" y="800894"/>
                    <a:pt x="1041400" y="783431"/>
                    <a:pt x="1057275" y="771525"/>
                  </a:cubicBezTo>
                  <a:cubicBezTo>
                    <a:pt x="1073150" y="759619"/>
                    <a:pt x="1096169" y="753268"/>
                    <a:pt x="1109663" y="747712"/>
                  </a:cubicBezTo>
                  <a:cubicBezTo>
                    <a:pt x="1123157" y="742156"/>
                    <a:pt x="1126332" y="740568"/>
                    <a:pt x="1138238" y="738187"/>
                  </a:cubicBezTo>
                  <a:cubicBezTo>
                    <a:pt x="1150144" y="735806"/>
                    <a:pt x="1169988" y="737394"/>
                    <a:pt x="1181100" y="733425"/>
                  </a:cubicBezTo>
                  <a:cubicBezTo>
                    <a:pt x="1192212" y="729456"/>
                    <a:pt x="1200944" y="719931"/>
                    <a:pt x="1204913" y="714375"/>
                  </a:cubicBezTo>
                  <a:cubicBezTo>
                    <a:pt x="1208882" y="708819"/>
                    <a:pt x="1207294" y="703262"/>
                    <a:pt x="1204913" y="700087"/>
                  </a:cubicBezTo>
                  <a:cubicBezTo>
                    <a:pt x="1202532" y="696912"/>
                    <a:pt x="1196975" y="696119"/>
                    <a:pt x="1190625" y="695325"/>
                  </a:cubicBezTo>
                  <a:cubicBezTo>
                    <a:pt x="1184275" y="694531"/>
                    <a:pt x="1176338" y="693737"/>
                    <a:pt x="1166813" y="695325"/>
                  </a:cubicBezTo>
                  <a:cubicBezTo>
                    <a:pt x="1157288" y="696912"/>
                    <a:pt x="1150144" y="703263"/>
                    <a:pt x="1133475" y="704850"/>
                  </a:cubicBezTo>
                  <a:cubicBezTo>
                    <a:pt x="1116806" y="706437"/>
                    <a:pt x="1066800" y="704850"/>
                    <a:pt x="1066800" y="704850"/>
                  </a:cubicBezTo>
                  <a:cubicBezTo>
                    <a:pt x="1054100" y="704850"/>
                    <a:pt x="1065213" y="708025"/>
                    <a:pt x="1057275" y="704850"/>
                  </a:cubicBezTo>
                  <a:cubicBezTo>
                    <a:pt x="1049337" y="701675"/>
                    <a:pt x="1039813" y="693737"/>
                    <a:pt x="1019175" y="685800"/>
                  </a:cubicBezTo>
                  <a:cubicBezTo>
                    <a:pt x="998538" y="677862"/>
                    <a:pt x="976312" y="668337"/>
                    <a:pt x="933450" y="657225"/>
                  </a:cubicBezTo>
                  <a:cubicBezTo>
                    <a:pt x="890588" y="646113"/>
                    <a:pt x="820738" y="633412"/>
                    <a:pt x="762000" y="619125"/>
                  </a:cubicBezTo>
                  <a:cubicBezTo>
                    <a:pt x="703263" y="604837"/>
                    <a:pt x="619919" y="584200"/>
                    <a:pt x="581025" y="571500"/>
                  </a:cubicBezTo>
                  <a:cubicBezTo>
                    <a:pt x="542131" y="558800"/>
                    <a:pt x="545307" y="549275"/>
                    <a:pt x="528638" y="542925"/>
                  </a:cubicBezTo>
                  <a:cubicBezTo>
                    <a:pt x="511969" y="536575"/>
                    <a:pt x="492125" y="533400"/>
                    <a:pt x="481013" y="533400"/>
                  </a:cubicBezTo>
                  <a:cubicBezTo>
                    <a:pt x="469901" y="533400"/>
                    <a:pt x="467519" y="541338"/>
                    <a:pt x="461963" y="542925"/>
                  </a:cubicBezTo>
                  <a:cubicBezTo>
                    <a:pt x="456407" y="544512"/>
                    <a:pt x="465137" y="556419"/>
                    <a:pt x="447675" y="542925"/>
                  </a:cubicBezTo>
                  <a:cubicBezTo>
                    <a:pt x="430213" y="529431"/>
                    <a:pt x="384175" y="484187"/>
                    <a:pt x="357188" y="461962"/>
                  </a:cubicBezTo>
                  <a:cubicBezTo>
                    <a:pt x="330201" y="439737"/>
                    <a:pt x="300037" y="417512"/>
                    <a:pt x="285750" y="409575"/>
                  </a:cubicBezTo>
                  <a:cubicBezTo>
                    <a:pt x="271463" y="401638"/>
                    <a:pt x="283369" y="418306"/>
                    <a:pt x="271463" y="414337"/>
                  </a:cubicBezTo>
                  <a:cubicBezTo>
                    <a:pt x="259557" y="410368"/>
                    <a:pt x="227807" y="396081"/>
                    <a:pt x="214313" y="385762"/>
                  </a:cubicBezTo>
                  <a:cubicBezTo>
                    <a:pt x="200819" y="375443"/>
                    <a:pt x="198437" y="359569"/>
                    <a:pt x="190500" y="352425"/>
                  </a:cubicBezTo>
                  <a:cubicBezTo>
                    <a:pt x="182563" y="345281"/>
                    <a:pt x="173832" y="350044"/>
                    <a:pt x="166688" y="342900"/>
                  </a:cubicBezTo>
                  <a:cubicBezTo>
                    <a:pt x="159544" y="335756"/>
                    <a:pt x="155576" y="330199"/>
                    <a:pt x="147638" y="309562"/>
                  </a:cubicBezTo>
                  <a:cubicBezTo>
                    <a:pt x="139701" y="288924"/>
                    <a:pt x="124619" y="234156"/>
                    <a:pt x="119063" y="219075"/>
                  </a:cubicBezTo>
                  <a:cubicBezTo>
                    <a:pt x="113507" y="203994"/>
                    <a:pt x="116681" y="227806"/>
                    <a:pt x="114300" y="219075"/>
                  </a:cubicBezTo>
                  <a:cubicBezTo>
                    <a:pt x="111919" y="210344"/>
                    <a:pt x="103188" y="186531"/>
                    <a:pt x="104775" y="166687"/>
                  </a:cubicBezTo>
                  <a:cubicBezTo>
                    <a:pt x="106363" y="146843"/>
                    <a:pt x="114300" y="111918"/>
                    <a:pt x="123825" y="100012"/>
                  </a:cubicBezTo>
                  <a:cubicBezTo>
                    <a:pt x="133350" y="88106"/>
                    <a:pt x="148431" y="105569"/>
                    <a:pt x="161925" y="95250"/>
                  </a:cubicBezTo>
                  <a:cubicBezTo>
                    <a:pt x="175419" y="84931"/>
                    <a:pt x="185738" y="44450"/>
                    <a:pt x="204788" y="38100"/>
                  </a:cubicBezTo>
                  <a:cubicBezTo>
                    <a:pt x="223838" y="31750"/>
                    <a:pt x="265906" y="54769"/>
                    <a:pt x="276225" y="57150"/>
                  </a:cubicBezTo>
                  <a:cubicBezTo>
                    <a:pt x="286544" y="59531"/>
                    <a:pt x="273844" y="58737"/>
                    <a:pt x="266700" y="52387"/>
                  </a:cubicBezTo>
                  <a:cubicBezTo>
                    <a:pt x="259556" y="46037"/>
                    <a:pt x="233363" y="27781"/>
                    <a:pt x="233363" y="19050"/>
                  </a:cubicBezTo>
                  <a:cubicBezTo>
                    <a:pt x="233363" y="10319"/>
                    <a:pt x="250031" y="5159"/>
                    <a:pt x="26670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28702" y="2533700"/>
            <a:ext cx="477638" cy="358408"/>
            <a:chOff x="4021115" y="2987160"/>
            <a:chExt cx="477638" cy="358408"/>
          </a:xfrm>
        </p:grpSpPr>
        <p:sp>
          <p:nvSpPr>
            <p:cNvPr id="11" name="Freeform 10"/>
            <p:cNvSpPr/>
            <p:nvPr/>
          </p:nvSpPr>
          <p:spPr>
            <a:xfrm>
              <a:off x="4310305" y="2987160"/>
              <a:ext cx="188448" cy="283599"/>
            </a:xfrm>
            <a:custGeom>
              <a:avLst/>
              <a:gdLst>
                <a:gd name="connsiteX0" fmla="*/ 116114 w 184220"/>
                <a:gd name="connsiteY0" fmla="*/ 304800 h 304800"/>
                <a:gd name="connsiteX1" fmla="*/ 14514 w 184220"/>
                <a:gd name="connsiteY1" fmla="*/ 261257 h 304800"/>
                <a:gd name="connsiteX2" fmla="*/ 0 w 184220"/>
                <a:gd name="connsiteY2" fmla="*/ 217714 h 304800"/>
                <a:gd name="connsiteX3" fmla="*/ 87086 w 184220"/>
                <a:gd name="connsiteY3" fmla="*/ 188686 h 304800"/>
                <a:gd name="connsiteX4" fmla="*/ 130628 w 184220"/>
                <a:gd name="connsiteY4" fmla="*/ 174171 h 304800"/>
                <a:gd name="connsiteX5" fmla="*/ 145143 w 184220"/>
                <a:gd name="connsiteY5" fmla="*/ 43543 h 304800"/>
                <a:gd name="connsiteX6" fmla="*/ 58057 w 184220"/>
                <a:gd name="connsiteY6" fmla="*/ 14514 h 304800"/>
                <a:gd name="connsiteX7" fmla="*/ 14514 w 184220"/>
                <a:gd name="connsiteY7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220" h="304800">
                  <a:moveTo>
                    <a:pt x="116114" y="304800"/>
                  </a:moveTo>
                  <a:cubicBezTo>
                    <a:pt x="81251" y="296084"/>
                    <a:pt x="39573" y="292581"/>
                    <a:pt x="14514" y="261257"/>
                  </a:cubicBezTo>
                  <a:cubicBezTo>
                    <a:pt x="4957" y="249310"/>
                    <a:pt x="4838" y="232228"/>
                    <a:pt x="0" y="217714"/>
                  </a:cubicBezTo>
                  <a:lnTo>
                    <a:pt x="87086" y="188686"/>
                  </a:lnTo>
                  <a:lnTo>
                    <a:pt x="130628" y="174171"/>
                  </a:lnTo>
                  <a:cubicBezTo>
                    <a:pt x="134722" y="161890"/>
                    <a:pt x="184220" y="71455"/>
                    <a:pt x="145143" y="43543"/>
                  </a:cubicBezTo>
                  <a:cubicBezTo>
                    <a:pt x="120244" y="25758"/>
                    <a:pt x="87086" y="24190"/>
                    <a:pt x="58057" y="14514"/>
                  </a:cubicBezTo>
                  <a:lnTo>
                    <a:pt x="14514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21115" y="2987976"/>
              <a:ext cx="364350" cy="357592"/>
            </a:xfrm>
            <a:custGeom>
              <a:avLst/>
              <a:gdLst>
                <a:gd name="connsiteX0" fmla="*/ 302438 w 364350"/>
                <a:gd name="connsiteY0" fmla="*/ 0 h 357592"/>
                <a:gd name="connsiteX1" fmla="*/ 264338 w 364350"/>
                <a:gd name="connsiteY1" fmla="*/ 40481 h 357592"/>
                <a:gd name="connsiteX2" fmla="*/ 264338 w 364350"/>
                <a:gd name="connsiteY2" fmla="*/ 50006 h 357592"/>
                <a:gd name="connsiteX3" fmla="*/ 257194 w 364350"/>
                <a:gd name="connsiteY3" fmla="*/ 61913 h 357592"/>
                <a:gd name="connsiteX4" fmla="*/ 240525 w 364350"/>
                <a:gd name="connsiteY4" fmla="*/ 69056 h 357592"/>
                <a:gd name="connsiteX5" fmla="*/ 228619 w 364350"/>
                <a:gd name="connsiteY5" fmla="*/ 73819 h 357592"/>
                <a:gd name="connsiteX6" fmla="*/ 200044 w 364350"/>
                <a:gd name="connsiteY6" fmla="*/ 85725 h 357592"/>
                <a:gd name="connsiteX7" fmla="*/ 176232 w 364350"/>
                <a:gd name="connsiteY7" fmla="*/ 95250 h 357592"/>
                <a:gd name="connsiteX8" fmla="*/ 169088 w 364350"/>
                <a:gd name="connsiteY8" fmla="*/ 92869 h 357592"/>
                <a:gd name="connsiteX9" fmla="*/ 157182 w 364350"/>
                <a:gd name="connsiteY9" fmla="*/ 95250 h 357592"/>
                <a:gd name="connsiteX10" fmla="*/ 147657 w 364350"/>
                <a:gd name="connsiteY10" fmla="*/ 114300 h 357592"/>
                <a:gd name="connsiteX11" fmla="*/ 123844 w 364350"/>
                <a:gd name="connsiteY11" fmla="*/ 133350 h 357592"/>
                <a:gd name="connsiteX12" fmla="*/ 114319 w 364350"/>
                <a:gd name="connsiteY12" fmla="*/ 147638 h 357592"/>
                <a:gd name="connsiteX13" fmla="*/ 104794 w 364350"/>
                <a:gd name="connsiteY13" fmla="*/ 157163 h 357592"/>
                <a:gd name="connsiteX14" fmla="*/ 95269 w 364350"/>
                <a:gd name="connsiteY14" fmla="*/ 164306 h 357592"/>
                <a:gd name="connsiteX15" fmla="*/ 85744 w 364350"/>
                <a:gd name="connsiteY15" fmla="*/ 164306 h 357592"/>
                <a:gd name="connsiteX16" fmla="*/ 76219 w 364350"/>
                <a:gd name="connsiteY16" fmla="*/ 169069 h 357592"/>
                <a:gd name="connsiteX17" fmla="*/ 66694 w 364350"/>
                <a:gd name="connsiteY17" fmla="*/ 169069 h 357592"/>
                <a:gd name="connsiteX18" fmla="*/ 50025 w 364350"/>
                <a:gd name="connsiteY18" fmla="*/ 183356 h 357592"/>
                <a:gd name="connsiteX19" fmla="*/ 33357 w 364350"/>
                <a:gd name="connsiteY19" fmla="*/ 197644 h 357592"/>
                <a:gd name="connsiteX20" fmla="*/ 16688 w 364350"/>
                <a:gd name="connsiteY20" fmla="*/ 216694 h 357592"/>
                <a:gd name="connsiteX21" fmla="*/ 2400 w 364350"/>
                <a:gd name="connsiteY21" fmla="*/ 226219 h 357592"/>
                <a:gd name="connsiteX22" fmla="*/ 19 w 364350"/>
                <a:gd name="connsiteY22" fmla="*/ 269081 h 357592"/>
                <a:gd name="connsiteX23" fmla="*/ 2400 w 364350"/>
                <a:gd name="connsiteY23" fmla="*/ 292894 h 357592"/>
                <a:gd name="connsiteX24" fmla="*/ 9544 w 364350"/>
                <a:gd name="connsiteY24" fmla="*/ 323850 h 357592"/>
                <a:gd name="connsiteX25" fmla="*/ 14307 w 364350"/>
                <a:gd name="connsiteY25" fmla="*/ 345281 h 357592"/>
                <a:gd name="connsiteX26" fmla="*/ 30975 w 364350"/>
                <a:gd name="connsiteY26" fmla="*/ 357188 h 357592"/>
                <a:gd name="connsiteX27" fmla="*/ 76219 w 364350"/>
                <a:gd name="connsiteY27" fmla="*/ 354806 h 357592"/>
                <a:gd name="connsiteX28" fmla="*/ 123844 w 364350"/>
                <a:gd name="connsiteY28" fmla="*/ 354806 h 357592"/>
                <a:gd name="connsiteX29" fmla="*/ 150038 w 364350"/>
                <a:gd name="connsiteY29" fmla="*/ 342900 h 357592"/>
                <a:gd name="connsiteX30" fmla="*/ 178613 w 364350"/>
                <a:gd name="connsiteY30" fmla="*/ 345281 h 357592"/>
                <a:gd name="connsiteX31" fmla="*/ 211950 w 364350"/>
                <a:gd name="connsiteY31" fmla="*/ 340519 h 357592"/>
                <a:gd name="connsiteX32" fmla="*/ 252432 w 364350"/>
                <a:gd name="connsiteY32" fmla="*/ 328613 h 357592"/>
                <a:gd name="connsiteX33" fmla="*/ 276244 w 364350"/>
                <a:gd name="connsiteY33" fmla="*/ 323850 h 357592"/>
                <a:gd name="connsiteX34" fmla="*/ 302438 w 364350"/>
                <a:gd name="connsiteY34" fmla="*/ 304800 h 357592"/>
                <a:gd name="connsiteX35" fmla="*/ 323869 w 364350"/>
                <a:gd name="connsiteY35" fmla="*/ 295275 h 357592"/>
                <a:gd name="connsiteX36" fmla="*/ 342919 w 364350"/>
                <a:gd name="connsiteY36" fmla="*/ 278606 h 357592"/>
                <a:gd name="connsiteX37" fmla="*/ 357207 w 364350"/>
                <a:gd name="connsiteY37" fmla="*/ 273844 h 357592"/>
                <a:gd name="connsiteX38" fmla="*/ 364350 w 364350"/>
                <a:gd name="connsiteY38" fmla="*/ 271463 h 357592"/>
                <a:gd name="connsiteX39" fmla="*/ 364350 w 364350"/>
                <a:gd name="connsiteY39" fmla="*/ 271463 h 357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64350" h="357592">
                  <a:moveTo>
                    <a:pt x="302438" y="0"/>
                  </a:moveTo>
                  <a:cubicBezTo>
                    <a:pt x="286563" y="16073"/>
                    <a:pt x="270688" y="32147"/>
                    <a:pt x="264338" y="40481"/>
                  </a:cubicBezTo>
                  <a:cubicBezTo>
                    <a:pt x="257988" y="48815"/>
                    <a:pt x="265529" y="46434"/>
                    <a:pt x="264338" y="50006"/>
                  </a:cubicBezTo>
                  <a:cubicBezTo>
                    <a:pt x="263147" y="53578"/>
                    <a:pt x="261163" y="58738"/>
                    <a:pt x="257194" y="61913"/>
                  </a:cubicBezTo>
                  <a:cubicBezTo>
                    <a:pt x="253225" y="65088"/>
                    <a:pt x="245287" y="67072"/>
                    <a:pt x="240525" y="69056"/>
                  </a:cubicBezTo>
                  <a:cubicBezTo>
                    <a:pt x="235762" y="71040"/>
                    <a:pt x="228619" y="73819"/>
                    <a:pt x="228619" y="73819"/>
                  </a:cubicBezTo>
                  <a:lnTo>
                    <a:pt x="200044" y="85725"/>
                  </a:lnTo>
                  <a:cubicBezTo>
                    <a:pt x="191313" y="89297"/>
                    <a:pt x="181391" y="94059"/>
                    <a:pt x="176232" y="95250"/>
                  </a:cubicBezTo>
                  <a:cubicBezTo>
                    <a:pt x="171073" y="96441"/>
                    <a:pt x="172263" y="92869"/>
                    <a:pt x="169088" y="92869"/>
                  </a:cubicBezTo>
                  <a:cubicBezTo>
                    <a:pt x="165913" y="92869"/>
                    <a:pt x="160754" y="91678"/>
                    <a:pt x="157182" y="95250"/>
                  </a:cubicBezTo>
                  <a:cubicBezTo>
                    <a:pt x="153610" y="98822"/>
                    <a:pt x="153213" y="107950"/>
                    <a:pt x="147657" y="114300"/>
                  </a:cubicBezTo>
                  <a:cubicBezTo>
                    <a:pt x="142101" y="120650"/>
                    <a:pt x="129400" y="127794"/>
                    <a:pt x="123844" y="133350"/>
                  </a:cubicBezTo>
                  <a:cubicBezTo>
                    <a:pt x="118288" y="138906"/>
                    <a:pt x="117494" y="143669"/>
                    <a:pt x="114319" y="147638"/>
                  </a:cubicBezTo>
                  <a:cubicBezTo>
                    <a:pt x="111144" y="151607"/>
                    <a:pt x="107969" y="154385"/>
                    <a:pt x="104794" y="157163"/>
                  </a:cubicBezTo>
                  <a:cubicBezTo>
                    <a:pt x="101619" y="159941"/>
                    <a:pt x="98444" y="163116"/>
                    <a:pt x="95269" y="164306"/>
                  </a:cubicBezTo>
                  <a:cubicBezTo>
                    <a:pt x="92094" y="165496"/>
                    <a:pt x="88919" y="163512"/>
                    <a:pt x="85744" y="164306"/>
                  </a:cubicBezTo>
                  <a:cubicBezTo>
                    <a:pt x="82569" y="165100"/>
                    <a:pt x="79394" y="168275"/>
                    <a:pt x="76219" y="169069"/>
                  </a:cubicBezTo>
                  <a:cubicBezTo>
                    <a:pt x="73044" y="169863"/>
                    <a:pt x="71060" y="166688"/>
                    <a:pt x="66694" y="169069"/>
                  </a:cubicBezTo>
                  <a:cubicBezTo>
                    <a:pt x="62328" y="171450"/>
                    <a:pt x="50025" y="183356"/>
                    <a:pt x="50025" y="183356"/>
                  </a:cubicBezTo>
                  <a:cubicBezTo>
                    <a:pt x="44469" y="188118"/>
                    <a:pt x="38913" y="192088"/>
                    <a:pt x="33357" y="197644"/>
                  </a:cubicBezTo>
                  <a:cubicBezTo>
                    <a:pt x="27801" y="203200"/>
                    <a:pt x="21847" y="211932"/>
                    <a:pt x="16688" y="216694"/>
                  </a:cubicBezTo>
                  <a:cubicBezTo>
                    <a:pt x="11529" y="221456"/>
                    <a:pt x="5178" y="217488"/>
                    <a:pt x="2400" y="226219"/>
                  </a:cubicBezTo>
                  <a:cubicBezTo>
                    <a:pt x="-378" y="234950"/>
                    <a:pt x="19" y="257969"/>
                    <a:pt x="19" y="269081"/>
                  </a:cubicBezTo>
                  <a:cubicBezTo>
                    <a:pt x="19" y="280193"/>
                    <a:pt x="812" y="283766"/>
                    <a:pt x="2400" y="292894"/>
                  </a:cubicBezTo>
                  <a:cubicBezTo>
                    <a:pt x="3987" y="302022"/>
                    <a:pt x="7560" y="315119"/>
                    <a:pt x="9544" y="323850"/>
                  </a:cubicBezTo>
                  <a:cubicBezTo>
                    <a:pt x="11528" y="332581"/>
                    <a:pt x="10735" y="339725"/>
                    <a:pt x="14307" y="345281"/>
                  </a:cubicBezTo>
                  <a:cubicBezTo>
                    <a:pt x="17879" y="350837"/>
                    <a:pt x="20656" y="355601"/>
                    <a:pt x="30975" y="357188"/>
                  </a:cubicBezTo>
                  <a:cubicBezTo>
                    <a:pt x="41294" y="358776"/>
                    <a:pt x="60741" y="355203"/>
                    <a:pt x="76219" y="354806"/>
                  </a:cubicBezTo>
                  <a:cubicBezTo>
                    <a:pt x="91697" y="354409"/>
                    <a:pt x="111541" y="356790"/>
                    <a:pt x="123844" y="354806"/>
                  </a:cubicBezTo>
                  <a:cubicBezTo>
                    <a:pt x="136147" y="352822"/>
                    <a:pt x="140910" y="344488"/>
                    <a:pt x="150038" y="342900"/>
                  </a:cubicBezTo>
                  <a:cubicBezTo>
                    <a:pt x="159166" y="341313"/>
                    <a:pt x="168294" y="345678"/>
                    <a:pt x="178613" y="345281"/>
                  </a:cubicBezTo>
                  <a:cubicBezTo>
                    <a:pt x="188932" y="344884"/>
                    <a:pt x="199647" y="343297"/>
                    <a:pt x="211950" y="340519"/>
                  </a:cubicBezTo>
                  <a:cubicBezTo>
                    <a:pt x="224253" y="337741"/>
                    <a:pt x="241716" y="331391"/>
                    <a:pt x="252432" y="328613"/>
                  </a:cubicBezTo>
                  <a:cubicBezTo>
                    <a:pt x="263148" y="325835"/>
                    <a:pt x="267910" y="327819"/>
                    <a:pt x="276244" y="323850"/>
                  </a:cubicBezTo>
                  <a:cubicBezTo>
                    <a:pt x="284578" y="319881"/>
                    <a:pt x="294500" y="309563"/>
                    <a:pt x="302438" y="304800"/>
                  </a:cubicBezTo>
                  <a:cubicBezTo>
                    <a:pt x="310376" y="300038"/>
                    <a:pt x="317122" y="299641"/>
                    <a:pt x="323869" y="295275"/>
                  </a:cubicBezTo>
                  <a:cubicBezTo>
                    <a:pt x="330616" y="290909"/>
                    <a:pt x="337363" y="282178"/>
                    <a:pt x="342919" y="278606"/>
                  </a:cubicBezTo>
                  <a:cubicBezTo>
                    <a:pt x="348475" y="275034"/>
                    <a:pt x="357207" y="273844"/>
                    <a:pt x="357207" y="273844"/>
                  </a:cubicBezTo>
                  <a:lnTo>
                    <a:pt x="364350" y="271463"/>
                  </a:lnTo>
                  <a:lnTo>
                    <a:pt x="364350" y="271463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13556" y="2214234"/>
            <a:ext cx="3209743" cy="2213254"/>
            <a:chOff x="1752600" y="2664345"/>
            <a:chExt cx="3209743" cy="2213254"/>
          </a:xfrm>
        </p:grpSpPr>
        <p:sp>
          <p:nvSpPr>
            <p:cNvPr id="15" name="Freeform 14"/>
            <p:cNvSpPr/>
            <p:nvPr/>
          </p:nvSpPr>
          <p:spPr>
            <a:xfrm>
              <a:off x="2514600" y="2664345"/>
              <a:ext cx="1235388" cy="464615"/>
            </a:xfrm>
            <a:custGeom>
              <a:avLst/>
              <a:gdLst>
                <a:gd name="connsiteX0" fmla="*/ 0 w 1280160"/>
                <a:gd name="connsiteY0" fmla="*/ 84406 h 493852"/>
                <a:gd name="connsiteX1" fmla="*/ 211015 w 1280160"/>
                <a:gd name="connsiteY1" fmla="*/ 140677 h 493852"/>
                <a:gd name="connsiteX2" fmla="*/ 239151 w 1280160"/>
                <a:gd name="connsiteY2" fmla="*/ 168813 h 493852"/>
                <a:gd name="connsiteX3" fmla="*/ 253218 w 1280160"/>
                <a:gd name="connsiteY3" fmla="*/ 126609 h 493852"/>
                <a:gd name="connsiteX4" fmla="*/ 267286 w 1280160"/>
                <a:gd name="connsiteY4" fmla="*/ 56271 h 493852"/>
                <a:gd name="connsiteX5" fmla="*/ 323557 w 1280160"/>
                <a:gd name="connsiteY5" fmla="*/ 0 h 493852"/>
                <a:gd name="connsiteX6" fmla="*/ 337625 w 1280160"/>
                <a:gd name="connsiteY6" fmla="*/ 42203 h 493852"/>
                <a:gd name="connsiteX7" fmla="*/ 506437 w 1280160"/>
                <a:gd name="connsiteY7" fmla="*/ 56271 h 493852"/>
                <a:gd name="connsiteX8" fmla="*/ 548640 w 1280160"/>
                <a:gd name="connsiteY8" fmla="*/ 42203 h 493852"/>
                <a:gd name="connsiteX9" fmla="*/ 562708 w 1280160"/>
                <a:gd name="connsiteY9" fmla="*/ 84406 h 493852"/>
                <a:gd name="connsiteX10" fmla="*/ 633046 w 1280160"/>
                <a:gd name="connsiteY10" fmla="*/ 126609 h 493852"/>
                <a:gd name="connsiteX11" fmla="*/ 829994 w 1280160"/>
                <a:gd name="connsiteY11" fmla="*/ 126609 h 493852"/>
                <a:gd name="connsiteX12" fmla="*/ 914400 w 1280160"/>
                <a:gd name="connsiteY12" fmla="*/ 154745 h 493852"/>
                <a:gd name="connsiteX13" fmla="*/ 942535 w 1280160"/>
                <a:gd name="connsiteY13" fmla="*/ 196948 h 493852"/>
                <a:gd name="connsiteX14" fmla="*/ 1012874 w 1280160"/>
                <a:gd name="connsiteY14" fmla="*/ 253219 h 493852"/>
                <a:gd name="connsiteX15" fmla="*/ 1069145 w 1280160"/>
                <a:gd name="connsiteY15" fmla="*/ 323557 h 493852"/>
                <a:gd name="connsiteX16" fmla="*/ 1111348 w 1280160"/>
                <a:gd name="connsiteY16" fmla="*/ 337625 h 493852"/>
                <a:gd name="connsiteX17" fmla="*/ 1181686 w 1280160"/>
                <a:gd name="connsiteY17" fmla="*/ 393896 h 493852"/>
                <a:gd name="connsiteX18" fmla="*/ 1223889 w 1280160"/>
                <a:gd name="connsiteY18" fmla="*/ 478302 h 493852"/>
                <a:gd name="connsiteX19" fmla="*/ 1280160 w 1280160"/>
                <a:gd name="connsiteY19" fmla="*/ 492369 h 49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80160" h="493852">
                  <a:moveTo>
                    <a:pt x="0" y="84406"/>
                  </a:moveTo>
                  <a:cubicBezTo>
                    <a:pt x="247559" y="103449"/>
                    <a:pt x="135742" y="46585"/>
                    <a:pt x="211015" y="140677"/>
                  </a:cubicBezTo>
                  <a:cubicBezTo>
                    <a:pt x="219301" y="151034"/>
                    <a:pt x="229772" y="159434"/>
                    <a:pt x="239151" y="168813"/>
                  </a:cubicBezTo>
                  <a:cubicBezTo>
                    <a:pt x="243840" y="154745"/>
                    <a:pt x="249622" y="140995"/>
                    <a:pt x="253218" y="126609"/>
                  </a:cubicBezTo>
                  <a:cubicBezTo>
                    <a:pt x="259017" y="103413"/>
                    <a:pt x="255674" y="77172"/>
                    <a:pt x="267286" y="56271"/>
                  </a:cubicBezTo>
                  <a:cubicBezTo>
                    <a:pt x="280168" y="33083"/>
                    <a:pt x="323557" y="0"/>
                    <a:pt x="323557" y="0"/>
                  </a:cubicBezTo>
                  <a:cubicBezTo>
                    <a:pt x="328246" y="14068"/>
                    <a:pt x="329996" y="29487"/>
                    <a:pt x="337625" y="42203"/>
                  </a:cubicBezTo>
                  <a:cubicBezTo>
                    <a:pt x="375892" y="105982"/>
                    <a:pt x="434963" y="63419"/>
                    <a:pt x="506437" y="56271"/>
                  </a:cubicBezTo>
                  <a:cubicBezTo>
                    <a:pt x="520505" y="51582"/>
                    <a:pt x="535377" y="35572"/>
                    <a:pt x="548640" y="42203"/>
                  </a:cubicBezTo>
                  <a:cubicBezTo>
                    <a:pt x="561903" y="48834"/>
                    <a:pt x="555079" y="71690"/>
                    <a:pt x="562708" y="84406"/>
                  </a:cubicBezTo>
                  <a:cubicBezTo>
                    <a:pt x="582019" y="116592"/>
                    <a:pt x="599848" y="115544"/>
                    <a:pt x="633046" y="126609"/>
                  </a:cubicBezTo>
                  <a:cubicBezTo>
                    <a:pt x="738042" y="113485"/>
                    <a:pt x="735343" y="102946"/>
                    <a:pt x="829994" y="126609"/>
                  </a:cubicBezTo>
                  <a:cubicBezTo>
                    <a:pt x="858766" y="133802"/>
                    <a:pt x="914400" y="154745"/>
                    <a:pt x="914400" y="154745"/>
                  </a:cubicBezTo>
                  <a:cubicBezTo>
                    <a:pt x="923778" y="168813"/>
                    <a:pt x="931973" y="183746"/>
                    <a:pt x="942535" y="196948"/>
                  </a:cubicBezTo>
                  <a:cubicBezTo>
                    <a:pt x="965442" y="225582"/>
                    <a:pt x="981541" y="232330"/>
                    <a:pt x="1012874" y="253219"/>
                  </a:cubicBezTo>
                  <a:cubicBezTo>
                    <a:pt x="1025654" y="272390"/>
                    <a:pt x="1046870" y="310192"/>
                    <a:pt x="1069145" y="323557"/>
                  </a:cubicBezTo>
                  <a:cubicBezTo>
                    <a:pt x="1081861" y="331186"/>
                    <a:pt x="1098085" y="330993"/>
                    <a:pt x="1111348" y="337625"/>
                  </a:cubicBezTo>
                  <a:cubicBezTo>
                    <a:pt x="1146843" y="355372"/>
                    <a:pt x="1155516" y="367725"/>
                    <a:pt x="1181686" y="393896"/>
                  </a:cubicBezTo>
                  <a:cubicBezTo>
                    <a:pt x="1190953" y="421697"/>
                    <a:pt x="1199099" y="458470"/>
                    <a:pt x="1223889" y="478302"/>
                  </a:cubicBezTo>
                  <a:cubicBezTo>
                    <a:pt x="1243326" y="493852"/>
                    <a:pt x="1259870" y="492369"/>
                    <a:pt x="1280160" y="492369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752600" y="2739760"/>
              <a:ext cx="3209743" cy="2137839"/>
              <a:chOff x="1752600" y="2739760"/>
              <a:chExt cx="3209743" cy="2137839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1752600" y="2739760"/>
                <a:ext cx="3209743" cy="2137839"/>
              </a:xfrm>
              <a:custGeom>
                <a:avLst/>
                <a:gdLst>
                  <a:gd name="connsiteX0" fmla="*/ 2096086 w 3137732"/>
                  <a:gd name="connsiteY0" fmla="*/ 300047 h 2297660"/>
                  <a:gd name="connsiteX1" fmla="*/ 2053883 w 3137732"/>
                  <a:gd name="connsiteY1" fmla="*/ 328183 h 2297660"/>
                  <a:gd name="connsiteX2" fmla="*/ 2039815 w 3137732"/>
                  <a:gd name="connsiteY2" fmla="*/ 370386 h 2297660"/>
                  <a:gd name="connsiteX3" fmla="*/ 1955409 w 3137732"/>
                  <a:gd name="connsiteY3" fmla="*/ 398521 h 2297660"/>
                  <a:gd name="connsiteX4" fmla="*/ 1927274 w 3137732"/>
                  <a:gd name="connsiteY4" fmla="*/ 426657 h 2297660"/>
                  <a:gd name="connsiteX5" fmla="*/ 1899138 w 3137732"/>
                  <a:gd name="connsiteY5" fmla="*/ 468860 h 2297660"/>
                  <a:gd name="connsiteX6" fmla="*/ 1856935 w 3137732"/>
                  <a:gd name="connsiteY6" fmla="*/ 482927 h 2297660"/>
                  <a:gd name="connsiteX7" fmla="*/ 1786597 w 3137732"/>
                  <a:gd name="connsiteY7" fmla="*/ 581401 h 2297660"/>
                  <a:gd name="connsiteX8" fmla="*/ 1800664 w 3137732"/>
                  <a:gd name="connsiteY8" fmla="*/ 693943 h 2297660"/>
                  <a:gd name="connsiteX9" fmla="*/ 1842867 w 3137732"/>
                  <a:gd name="connsiteY9" fmla="*/ 708010 h 2297660"/>
                  <a:gd name="connsiteX10" fmla="*/ 1997612 w 3137732"/>
                  <a:gd name="connsiteY10" fmla="*/ 693943 h 2297660"/>
                  <a:gd name="connsiteX11" fmla="*/ 2110154 w 3137732"/>
                  <a:gd name="connsiteY11" fmla="*/ 637672 h 2297660"/>
                  <a:gd name="connsiteX12" fmla="*/ 2110154 w 3137732"/>
                  <a:gd name="connsiteY12" fmla="*/ 623604 h 2297660"/>
                  <a:gd name="connsiteX13" fmla="*/ 2096086 w 3137732"/>
                  <a:gd name="connsiteY13" fmla="*/ 665807 h 2297660"/>
                  <a:gd name="connsiteX14" fmla="*/ 2053883 w 3137732"/>
                  <a:gd name="connsiteY14" fmla="*/ 679875 h 2297660"/>
                  <a:gd name="connsiteX15" fmla="*/ 2025747 w 3137732"/>
                  <a:gd name="connsiteY15" fmla="*/ 764281 h 2297660"/>
                  <a:gd name="connsiteX16" fmla="*/ 2067950 w 3137732"/>
                  <a:gd name="connsiteY16" fmla="*/ 876823 h 2297660"/>
                  <a:gd name="connsiteX17" fmla="*/ 2096086 w 3137732"/>
                  <a:gd name="connsiteY17" fmla="*/ 961229 h 2297660"/>
                  <a:gd name="connsiteX18" fmla="*/ 2138289 w 3137732"/>
                  <a:gd name="connsiteY18" fmla="*/ 989364 h 2297660"/>
                  <a:gd name="connsiteX19" fmla="*/ 2166424 w 3137732"/>
                  <a:gd name="connsiteY19" fmla="*/ 1017500 h 2297660"/>
                  <a:gd name="connsiteX20" fmla="*/ 2208627 w 3137732"/>
                  <a:gd name="connsiteY20" fmla="*/ 1031567 h 2297660"/>
                  <a:gd name="connsiteX21" fmla="*/ 2278966 w 3137732"/>
                  <a:gd name="connsiteY21" fmla="*/ 1073770 h 2297660"/>
                  <a:gd name="connsiteX22" fmla="*/ 2335237 w 3137732"/>
                  <a:gd name="connsiteY22" fmla="*/ 1130041 h 2297660"/>
                  <a:gd name="connsiteX23" fmla="*/ 2461846 w 3137732"/>
                  <a:gd name="connsiteY23" fmla="*/ 1172244 h 2297660"/>
                  <a:gd name="connsiteX24" fmla="*/ 2504049 w 3137732"/>
                  <a:gd name="connsiteY24" fmla="*/ 1200380 h 2297660"/>
                  <a:gd name="connsiteX25" fmla="*/ 2644726 w 3137732"/>
                  <a:gd name="connsiteY25" fmla="*/ 1242583 h 2297660"/>
                  <a:gd name="connsiteX26" fmla="*/ 2729132 w 3137732"/>
                  <a:gd name="connsiteY26" fmla="*/ 1270718 h 2297660"/>
                  <a:gd name="connsiteX27" fmla="*/ 2883877 w 3137732"/>
                  <a:gd name="connsiteY27" fmla="*/ 1312921 h 2297660"/>
                  <a:gd name="connsiteX28" fmla="*/ 2926080 w 3137732"/>
                  <a:gd name="connsiteY28" fmla="*/ 1326989 h 2297660"/>
                  <a:gd name="connsiteX29" fmla="*/ 2968283 w 3137732"/>
                  <a:gd name="connsiteY29" fmla="*/ 1355124 h 2297660"/>
                  <a:gd name="connsiteX30" fmla="*/ 3108960 w 3137732"/>
                  <a:gd name="connsiteY30" fmla="*/ 1341057 h 2297660"/>
                  <a:gd name="connsiteX31" fmla="*/ 3024554 w 3137732"/>
                  <a:gd name="connsiteY31" fmla="*/ 1369192 h 2297660"/>
                  <a:gd name="connsiteX32" fmla="*/ 2982350 w 3137732"/>
                  <a:gd name="connsiteY32" fmla="*/ 1383260 h 2297660"/>
                  <a:gd name="connsiteX33" fmla="*/ 2926080 w 3137732"/>
                  <a:gd name="connsiteY33" fmla="*/ 1467666 h 2297660"/>
                  <a:gd name="connsiteX34" fmla="*/ 2883877 w 3137732"/>
                  <a:gd name="connsiteY34" fmla="*/ 1552072 h 2297660"/>
                  <a:gd name="connsiteX35" fmla="*/ 2827606 w 3137732"/>
                  <a:gd name="connsiteY35" fmla="*/ 1608343 h 2297660"/>
                  <a:gd name="connsiteX36" fmla="*/ 2799470 w 3137732"/>
                  <a:gd name="connsiteY36" fmla="*/ 1636478 h 2297660"/>
                  <a:gd name="connsiteX37" fmla="*/ 2757267 w 3137732"/>
                  <a:gd name="connsiteY37" fmla="*/ 1650546 h 2297660"/>
                  <a:gd name="connsiteX38" fmla="*/ 2715064 w 3137732"/>
                  <a:gd name="connsiteY38" fmla="*/ 1678681 h 2297660"/>
                  <a:gd name="connsiteX39" fmla="*/ 2686929 w 3137732"/>
                  <a:gd name="connsiteY39" fmla="*/ 1706817 h 2297660"/>
                  <a:gd name="connsiteX40" fmla="*/ 2644726 w 3137732"/>
                  <a:gd name="connsiteY40" fmla="*/ 1720884 h 2297660"/>
                  <a:gd name="connsiteX41" fmla="*/ 2574387 w 3137732"/>
                  <a:gd name="connsiteY41" fmla="*/ 1791223 h 2297660"/>
                  <a:gd name="connsiteX42" fmla="*/ 2489981 w 3137732"/>
                  <a:gd name="connsiteY42" fmla="*/ 1903764 h 2297660"/>
                  <a:gd name="connsiteX43" fmla="*/ 2475914 w 3137732"/>
                  <a:gd name="connsiteY43" fmla="*/ 1945967 h 2297660"/>
                  <a:gd name="connsiteX44" fmla="*/ 2447778 w 3137732"/>
                  <a:gd name="connsiteY44" fmla="*/ 1974103 h 2297660"/>
                  <a:gd name="connsiteX45" fmla="*/ 2405575 w 3137732"/>
                  <a:gd name="connsiteY45" fmla="*/ 2002238 h 2297660"/>
                  <a:gd name="connsiteX46" fmla="*/ 2363372 w 3137732"/>
                  <a:gd name="connsiteY46" fmla="*/ 2016306 h 2297660"/>
                  <a:gd name="connsiteX47" fmla="*/ 2039815 w 3137732"/>
                  <a:gd name="connsiteY47" fmla="*/ 2030373 h 2297660"/>
                  <a:gd name="connsiteX48" fmla="*/ 1997612 w 3137732"/>
                  <a:gd name="connsiteY48" fmla="*/ 2058509 h 2297660"/>
                  <a:gd name="connsiteX49" fmla="*/ 1969477 w 3137732"/>
                  <a:gd name="connsiteY49" fmla="*/ 2100712 h 2297660"/>
                  <a:gd name="connsiteX50" fmla="*/ 1927274 w 3137732"/>
                  <a:gd name="connsiteY50" fmla="*/ 2114780 h 2297660"/>
                  <a:gd name="connsiteX51" fmla="*/ 1814732 w 3137732"/>
                  <a:gd name="connsiteY51" fmla="*/ 2128847 h 2297660"/>
                  <a:gd name="connsiteX52" fmla="*/ 1786597 w 3137732"/>
                  <a:gd name="connsiteY52" fmla="*/ 2156983 h 2297660"/>
                  <a:gd name="connsiteX53" fmla="*/ 1702190 w 3137732"/>
                  <a:gd name="connsiteY53" fmla="*/ 2171050 h 2297660"/>
                  <a:gd name="connsiteX54" fmla="*/ 1659987 w 3137732"/>
                  <a:gd name="connsiteY54" fmla="*/ 2185118 h 2297660"/>
                  <a:gd name="connsiteX55" fmla="*/ 1674055 w 3137732"/>
                  <a:gd name="connsiteY55" fmla="*/ 2142915 h 2297660"/>
                  <a:gd name="connsiteX56" fmla="*/ 1589649 w 3137732"/>
                  <a:gd name="connsiteY56" fmla="*/ 2100712 h 2297660"/>
                  <a:gd name="connsiteX57" fmla="*/ 1477107 w 3137732"/>
                  <a:gd name="connsiteY57" fmla="*/ 2128847 h 2297660"/>
                  <a:gd name="connsiteX58" fmla="*/ 1448972 w 3137732"/>
                  <a:gd name="connsiteY58" fmla="*/ 2156983 h 2297660"/>
                  <a:gd name="connsiteX59" fmla="*/ 1420837 w 3137732"/>
                  <a:gd name="connsiteY59" fmla="*/ 2199186 h 2297660"/>
                  <a:gd name="connsiteX60" fmla="*/ 1406769 w 3137732"/>
                  <a:gd name="connsiteY60" fmla="*/ 2241389 h 2297660"/>
                  <a:gd name="connsiteX61" fmla="*/ 1322363 w 3137732"/>
                  <a:gd name="connsiteY61" fmla="*/ 2269524 h 2297660"/>
                  <a:gd name="connsiteX62" fmla="*/ 1280160 w 3137732"/>
                  <a:gd name="connsiteY62" fmla="*/ 2283592 h 2297660"/>
                  <a:gd name="connsiteX63" fmla="*/ 1237957 w 3137732"/>
                  <a:gd name="connsiteY63" fmla="*/ 2297660 h 2297660"/>
                  <a:gd name="connsiteX64" fmla="*/ 1209821 w 3137732"/>
                  <a:gd name="connsiteY64" fmla="*/ 2269524 h 2297660"/>
                  <a:gd name="connsiteX65" fmla="*/ 1195754 w 3137732"/>
                  <a:gd name="connsiteY65" fmla="*/ 2227321 h 2297660"/>
                  <a:gd name="connsiteX66" fmla="*/ 984738 w 3137732"/>
                  <a:gd name="connsiteY66" fmla="*/ 2185118 h 2297660"/>
                  <a:gd name="connsiteX67" fmla="*/ 872197 w 3137732"/>
                  <a:gd name="connsiteY67" fmla="*/ 2128847 h 2297660"/>
                  <a:gd name="connsiteX68" fmla="*/ 858129 w 3137732"/>
                  <a:gd name="connsiteY68" fmla="*/ 2086644 h 2297660"/>
                  <a:gd name="connsiteX69" fmla="*/ 661181 w 3137732"/>
                  <a:gd name="connsiteY69" fmla="*/ 2058509 h 2297660"/>
                  <a:gd name="connsiteX70" fmla="*/ 590843 w 3137732"/>
                  <a:gd name="connsiteY70" fmla="*/ 2044441 h 2297660"/>
                  <a:gd name="connsiteX71" fmla="*/ 562707 w 3137732"/>
                  <a:gd name="connsiteY71" fmla="*/ 2016306 h 2297660"/>
                  <a:gd name="connsiteX72" fmla="*/ 604910 w 3137732"/>
                  <a:gd name="connsiteY72" fmla="*/ 1903764 h 2297660"/>
                  <a:gd name="connsiteX73" fmla="*/ 590843 w 3137732"/>
                  <a:gd name="connsiteY73" fmla="*/ 1861561 h 2297660"/>
                  <a:gd name="connsiteX74" fmla="*/ 548640 w 3137732"/>
                  <a:gd name="connsiteY74" fmla="*/ 1847493 h 2297660"/>
                  <a:gd name="connsiteX75" fmla="*/ 464234 w 3137732"/>
                  <a:gd name="connsiteY75" fmla="*/ 1833426 h 2297660"/>
                  <a:gd name="connsiteX76" fmla="*/ 450166 w 3137732"/>
                  <a:gd name="connsiteY76" fmla="*/ 1749020 h 2297660"/>
                  <a:gd name="connsiteX77" fmla="*/ 436098 w 3137732"/>
                  <a:gd name="connsiteY77" fmla="*/ 1706817 h 2297660"/>
                  <a:gd name="connsiteX78" fmla="*/ 393895 w 3137732"/>
                  <a:gd name="connsiteY78" fmla="*/ 1692749 h 2297660"/>
                  <a:gd name="connsiteX79" fmla="*/ 379827 w 3137732"/>
                  <a:gd name="connsiteY79" fmla="*/ 1650546 h 2297660"/>
                  <a:gd name="connsiteX80" fmla="*/ 351692 w 3137732"/>
                  <a:gd name="connsiteY80" fmla="*/ 1622410 h 2297660"/>
                  <a:gd name="connsiteX81" fmla="*/ 323557 w 3137732"/>
                  <a:gd name="connsiteY81" fmla="*/ 1523937 h 2297660"/>
                  <a:gd name="connsiteX82" fmla="*/ 253218 w 3137732"/>
                  <a:gd name="connsiteY82" fmla="*/ 1467666 h 2297660"/>
                  <a:gd name="connsiteX83" fmla="*/ 196947 w 3137732"/>
                  <a:gd name="connsiteY83" fmla="*/ 1411395 h 2297660"/>
                  <a:gd name="connsiteX84" fmla="*/ 112541 w 3137732"/>
                  <a:gd name="connsiteY84" fmla="*/ 1369192 h 2297660"/>
                  <a:gd name="connsiteX85" fmla="*/ 0 w 3137732"/>
                  <a:gd name="connsiteY85" fmla="*/ 1341057 h 2297660"/>
                  <a:gd name="connsiteX86" fmla="*/ 14067 w 3137732"/>
                  <a:gd name="connsiteY86" fmla="*/ 1270718 h 2297660"/>
                  <a:gd name="connsiteX87" fmla="*/ 70338 w 3137732"/>
                  <a:gd name="connsiteY87" fmla="*/ 1214447 h 2297660"/>
                  <a:gd name="connsiteX88" fmla="*/ 196947 w 3137732"/>
                  <a:gd name="connsiteY88" fmla="*/ 1242583 h 2297660"/>
                  <a:gd name="connsiteX89" fmla="*/ 239150 w 3137732"/>
                  <a:gd name="connsiteY89" fmla="*/ 1228515 h 2297660"/>
                  <a:gd name="connsiteX90" fmla="*/ 253218 w 3137732"/>
                  <a:gd name="connsiteY90" fmla="*/ 1031567 h 2297660"/>
                  <a:gd name="connsiteX91" fmla="*/ 295421 w 3137732"/>
                  <a:gd name="connsiteY91" fmla="*/ 764281 h 2297660"/>
                  <a:gd name="connsiteX92" fmla="*/ 323557 w 3137732"/>
                  <a:gd name="connsiteY92" fmla="*/ 736146 h 2297660"/>
                  <a:gd name="connsiteX93" fmla="*/ 379827 w 3137732"/>
                  <a:gd name="connsiteY93" fmla="*/ 722078 h 2297660"/>
                  <a:gd name="connsiteX94" fmla="*/ 422030 w 3137732"/>
                  <a:gd name="connsiteY94" fmla="*/ 595469 h 2297660"/>
                  <a:gd name="connsiteX95" fmla="*/ 436098 w 3137732"/>
                  <a:gd name="connsiteY95" fmla="*/ 553266 h 2297660"/>
                  <a:gd name="connsiteX96" fmla="*/ 450166 w 3137732"/>
                  <a:gd name="connsiteY96" fmla="*/ 454792 h 2297660"/>
                  <a:gd name="connsiteX97" fmla="*/ 492369 w 3137732"/>
                  <a:gd name="connsiteY97" fmla="*/ 384453 h 2297660"/>
                  <a:gd name="connsiteX98" fmla="*/ 534572 w 3137732"/>
                  <a:gd name="connsiteY98" fmla="*/ 370386 h 2297660"/>
                  <a:gd name="connsiteX99" fmla="*/ 562707 w 3137732"/>
                  <a:gd name="connsiteY99" fmla="*/ 342250 h 2297660"/>
                  <a:gd name="connsiteX100" fmla="*/ 675249 w 3137732"/>
                  <a:gd name="connsiteY100" fmla="*/ 314115 h 2297660"/>
                  <a:gd name="connsiteX101" fmla="*/ 703384 w 3137732"/>
                  <a:gd name="connsiteY101" fmla="*/ 89032 h 2297660"/>
                  <a:gd name="connsiteX102" fmla="*/ 731520 w 3137732"/>
                  <a:gd name="connsiteY102" fmla="*/ 4626 h 2297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3137732" h="2297660">
                    <a:moveTo>
                      <a:pt x="2096086" y="300047"/>
                    </a:moveTo>
                    <a:cubicBezTo>
                      <a:pt x="2082018" y="309426"/>
                      <a:pt x="2064445" y="314981"/>
                      <a:pt x="2053883" y="328183"/>
                    </a:cubicBezTo>
                    <a:cubicBezTo>
                      <a:pt x="2044620" y="339762"/>
                      <a:pt x="2051882" y="361767"/>
                      <a:pt x="2039815" y="370386"/>
                    </a:cubicBezTo>
                    <a:cubicBezTo>
                      <a:pt x="2015682" y="387624"/>
                      <a:pt x="1955409" y="398521"/>
                      <a:pt x="1955409" y="398521"/>
                    </a:cubicBezTo>
                    <a:cubicBezTo>
                      <a:pt x="1946031" y="407900"/>
                      <a:pt x="1935559" y="416300"/>
                      <a:pt x="1927274" y="426657"/>
                    </a:cubicBezTo>
                    <a:cubicBezTo>
                      <a:pt x="1916712" y="439859"/>
                      <a:pt x="1912341" y="458298"/>
                      <a:pt x="1899138" y="468860"/>
                    </a:cubicBezTo>
                    <a:cubicBezTo>
                      <a:pt x="1887559" y="478123"/>
                      <a:pt x="1871003" y="478238"/>
                      <a:pt x="1856935" y="482927"/>
                    </a:cubicBezTo>
                    <a:cubicBezTo>
                      <a:pt x="1790179" y="549683"/>
                      <a:pt x="1809052" y="514033"/>
                      <a:pt x="1786597" y="581401"/>
                    </a:cubicBezTo>
                    <a:cubicBezTo>
                      <a:pt x="1791286" y="618915"/>
                      <a:pt x="1785310" y="659395"/>
                      <a:pt x="1800664" y="693943"/>
                    </a:cubicBezTo>
                    <a:cubicBezTo>
                      <a:pt x="1806686" y="707494"/>
                      <a:pt x="1828038" y="708010"/>
                      <a:pt x="1842867" y="708010"/>
                    </a:cubicBezTo>
                    <a:cubicBezTo>
                      <a:pt x="1894661" y="708010"/>
                      <a:pt x="1946030" y="698632"/>
                      <a:pt x="1997612" y="693943"/>
                    </a:cubicBezTo>
                    <a:cubicBezTo>
                      <a:pt x="2141659" y="645926"/>
                      <a:pt x="2040002" y="693793"/>
                      <a:pt x="2110154" y="637672"/>
                    </a:cubicBezTo>
                    <a:cubicBezTo>
                      <a:pt x="2149113" y="606505"/>
                      <a:pt x="2182063" y="599635"/>
                      <a:pt x="2110154" y="623604"/>
                    </a:cubicBezTo>
                    <a:cubicBezTo>
                      <a:pt x="2105465" y="637672"/>
                      <a:pt x="2106571" y="655322"/>
                      <a:pt x="2096086" y="665807"/>
                    </a:cubicBezTo>
                    <a:cubicBezTo>
                      <a:pt x="2085601" y="676292"/>
                      <a:pt x="2062502" y="667808"/>
                      <a:pt x="2053883" y="679875"/>
                    </a:cubicBezTo>
                    <a:cubicBezTo>
                      <a:pt x="2036645" y="704008"/>
                      <a:pt x="2025747" y="764281"/>
                      <a:pt x="2025747" y="764281"/>
                    </a:cubicBezTo>
                    <a:cubicBezTo>
                      <a:pt x="2059098" y="931032"/>
                      <a:pt x="2015262" y="758275"/>
                      <a:pt x="2067950" y="876823"/>
                    </a:cubicBezTo>
                    <a:cubicBezTo>
                      <a:pt x="2079995" y="903924"/>
                      <a:pt x="2071410" y="944778"/>
                      <a:pt x="2096086" y="961229"/>
                    </a:cubicBezTo>
                    <a:cubicBezTo>
                      <a:pt x="2110154" y="970607"/>
                      <a:pt x="2125087" y="978802"/>
                      <a:pt x="2138289" y="989364"/>
                    </a:cubicBezTo>
                    <a:cubicBezTo>
                      <a:pt x="2148646" y="997650"/>
                      <a:pt x="2155051" y="1010676"/>
                      <a:pt x="2166424" y="1017500"/>
                    </a:cubicBezTo>
                    <a:cubicBezTo>
                      <a:pt x="2179139" y="1025129"/>
                      <a:pt x="2194559" y="1026878"/>
                      <a:pt x="2208627" y="1031567"/>
                    </a:cubicBezTo>
                    <a:cubicBezTo>
                      <a:pt x="2312587" y="1135527"/>
                      <a:pt x="2151132" y="982461"/>
                      <a:pt x="2278966" y="1073770"/>
                    </a:cubicBezTo>
                    <a:cubicBezTo>
                      <a:pt x="2300551" y="1089188"/>
                      <a:pt x="2316480" y="1111284"/>
                      <a:pt x="2335237" y="1130041"/>
                    </a:cubicBezTo>
                    <a:cubicBezTo>
                      <a:pt x="2386819" y="1181624"/>
                      <a:pt x="2350239" y="1156301"/>
                      <a:pt x="2461846" y="1172244"/>
                    </a:cubicBezTo>
                    <a:cubicBezTo>
                      <a:pt x="2475914" y="1181623"/>
                      <a:pt x="2488599" y="1193513"/>
                      <a:pt x="2504049" y="1200380"/>
                    </a:cubicBezTo>
                    <a:cubicBezTo>
                      <a:pt x="2572907" y="1230984"/>
                      <a:pt x="2581777" y="1223698"/>
                      <a:pt x="2644726" y="1242583"/>
                    </a:cubicBezTo>
                    <a:cubicBezTo>
                      <a:pt x="2673132" y="1251105"/>
                      <a:pt x="2700051" y="1264902"/>
                      <a:pt x="2729132" y="1270718"/>
                    </a:cubicBezTo>
                    <a:cubicBezTo>
                      <a:pt x="2828548" y="1290602"/>
                      <a:pt x="2776791" y="1277226"/>
                      <a:pt x="2883877" y="1312921"/>
                    </a:cubicBezTo>
                    <a:cubicBezTo>
                      <a:pt x="2897945" y="1317610"/>
                      <a:pt x="2913742" y="1318764"/>
                      <a:pt x="2926080" y="1326989"/>
                    </a:cubicBezTo>
                    <a:lnTo>
                      <a:pt x="2968283" y="1355124"/>
                    </a:lnTo>
                    <a:cubicBezTo>
                      <a:pt x="3015175" y="1350435"/>
                      <a:pt x="3063241" y="1329627"/>
                      <a:pt x="3108960" y="1341057"/>
                    </a:cubicBezTo>
                    <a:cubicBezTo>
                      <a:pt x="3137732" y="1348250"/>
                      <a:pt x="3052689" y="1359814"/>
                      <a:pt x="3024554" y="1369192"/>
                    </a:cubicBezTo>
                    <a:lnTo>
                      <a:pt x="2982350" y="1383260"/>
                    </a:lnTo>
                    <a:cubicBezTo>
                      <a:pt x="2963593" y="1411395"/>
                      <a:pt x="2936773" y="1435587"/>
                      <a:pt x="2926080" y="1467666"/>
                    </a:cubicBezTo>
                    <a:cubicBezTo>
                      <a:pt x="2912464" y="1508513"/>
                      <a:pt x="2913626" y="1517365"/>
                      <a:pt x="2883877" y="1552072"/>
                    </a:cubicBezTo>
                    <a:cubicBezTo>
                      <a:pt x="2866614" y="1572212"/>
                      <a:pt x="2846363" y="1589586"/>
                      <a:pt x="2827606" y="1608343"/>
                    </a:cubicBezTo>
                    <a:cubicBezTo>
                      <a:pt x="2818227" y="1617721"/>
                      <a:pt x="2812053" y="1632284"/>
                      <a:pt x="2799470" y="1636478"/>
                    </a:cubicBezTo>
                    <a:cubicBezTo>
                      <a:pt x="2785402" y="1641167"/>
                      <a:pt x="2770530" y="1643914"/>
                      <a:pt x="2757267" y="1650546"/>
                    </a:cubicBezTo>
                    <a:cubicBezTo>
                      <a:pt x="2742145" y="1658107"/>
                      <a:pt x="2728266" y="1668119"/>
                      <a:pt x="2715064" y="1678681"/>
                    </a:cubicBezTo>
                    <a:cubicBezTo>
                      <a:pt x="2704707" y="1686967"/>
                      <a:pt x="2698302" y="1699993"/>
                      <a:pt x="2686929" y="1706817"/>
                    </a:cubicBezTo>
                    <a:cubicBezTo>
                      <a:pt x="2674214" y="1714446"/>
                      <a:pt x="2658794" y="1716195"/>
                      <a:pt x="2644726" y="1720884"/>
                    </a:cubicBezTo>
                    <a:cubicBezTo>
                      <a:pt x="2621280" y="1744330"/>
                      <a:pt x="2592780" y="1763634"/>
                      <a:pt x="2574387" y="1791223"/>
                    </a:cubicBezTo>
                    <a:cubicBezTo>
                      <a:pt x="2510760" y="1886665"/>
                      <a:pt x="2542028" y="1851719"/>
                      <a:pt x="2489981" y="1903764"/>
                    </a:cubicBezTo>
                    <a:cubicBezTo>
                      <a:pt x="2485292" y="1917832"/>
                      <a:pt x="2483543" y="1933252"/>
                      <a:pt x="2475914" y="1945967"/>
                    </a:cubicBezTo>
                    <a:cubicBezTo>
                      <a:pt x="2469090" y="1957340"/>
                      <a:pt x="2458135" y="1965817"/>
                      <a:pt x="2447778" y="1974103"/>
                    </a:cubicBezTo>
                    <a:cubicBezTo>
                      <a:pt x="2434576" y="1984665"/>
                      <a:pt x="2420697" y="1994677"/>
                      <a:pt x="2405575" y="2002238"/>
                    </a:cubicBezTo>
                    <a:cubicBezTo>
                      <a:pt x="2392312" y="2008870"/>
                      <a:pt x="2378157" y="2015169"/>
                      <a:pt x="2363372" y="2016306"/>
                    </a:cubicBezTo>
                    <a:cubicBezTo>
                      <a:pt x="2255736" y="2024586"/>
                      <a:pt x="2147667" y="2025684"/>
                      <a:pt x="2039815" y="2030373"/>
                    </a:cubicBezTo>
                    <a:cubicBezTo>
                      <a:pt x="2025747" y="2039752"/>
                      <a:pt x="2009567" y="2046554"/>
                      <a:pt x="1997612" y="2058509"/>
                    </a:cubicBezTo>
                    <a:cubicBezTo>
                      <a:pt x="1985657" y="2070464"/>
                      <a:pt x="1982679" y="2090150"/>
                      <a:pt x="1969477" y="2100712"/>
                    </a:cubicBezTo>
                    <a:cubicBezTo>
                      <a:pt x="1957898" y="2109975"/>
                      <a:pt x="1941863" y="2112127"/>
                      <a:pt x="1927274" y="2114780"/>
                    </a:cubicBezTo>
                    <a:cubicBezTo>
                      <a:pt x="1890078" y="2121543"/>
                      <a:pt x="1852246" y="2124158"/>
                      <a:pt x="1814732" y="2128847"/>
                    </a:cubicBezTo>
                    <a:cubicBezTo>
                      <a:pt x="1805354" y="2138226"/>
                      <a:pt x="1799016" y="2152326"/>
                      <a:pt x="1786597" y="2156983"/>
                    </a:cubicBezTo>
                    <a:cubicBezTo>
                      <a:pt x="1759889" y="2166998"/>
                      <a:pt x="1730035" y="2164862"/>
                      <a:pt x="1702190" y="2171050"/>
                    </a:cubicBezTo>
                    <a:cubicBezTo>
                      <a:pt x="1687714" y="2174267"/>
                      <a:pt x="1674055" y="2180429"/>
                      <a:pt x="1659987" y="2185118"/>
                    </a:cubicBezTo>
                    <a:cubicBezTo>
                      <a:pt x="1664676" y="2171050"/>
                      <a:pt x="1679562" y="2156683"/>
                      <a:pt x="1674055" y="2142915"/>
                    </a:cubicBezTo>
                    <a:cubicBezTo>
                      <a:pt x="1665664" y="2121939"/>
                      <a:pt x="1607414" y="2106634"/>
                      <a:pt x="1589649" y="2100712"/>
                    </a:cubicBezTo>
                    <a:cubicBezTo>
                      <a:pt x="1574526" y="2103737"/>
                      <a:pt x="1498733" y="2115871"/>
                      <a:pt x="1477107" y="2128847"/>
                    </a:cubicBezTo>
                    <a:cubicBezTo>
                      <a:pt x="1465734" y="2135671"/>
                      <a:pt x="1457257" y="2146626"/>
                      <a:pt x="1448972" y="2156983"/>
                    </a:cubicBezTo>
                    <a:cubicBezTo>
                      <a:pt x="1438410" y="2170185"/>
                      <a:pt x="1428398" y="2184064"/>
                      <a:pt x="1420837" y="2199186"/>
                    </a:cubicBezTo>
                    <a:cubicBezTo>
                      <a:pt x="1414205" y="2212449"/>
                      <a:pt x="1418836" y="2232770"/>
                      <a:pt x="1406769" y="2241389"/>
                    </a:cubicBezTo>
                    <a:cubicBezTo>
                      <a:pt x="1382636" y="2258627"/>
                      <a:pt x="1350498" y="2260146"/>
                      <a:pt x="1322363" y="2269524"/>
                    </a:cubicBezTo>
                    <a:lnTo>
                      <a:pt x="1280160" y="2283592"/>
                    </a:lnTo>
                    <a:lnTo>
                      <a:pt x="1237957" y="2297660"/>
                    </a:lnTo>
                    <a:cubicBezTo>
                      <a:pt x="1228578" y="2288281"/>
                      <a:pt x="1216645" y="2280897"/>
                      <a:pt x="1209821" y="2269524"/>
                    </a:cubicBezTo>
                    <a:cubicBezTo>
                      <a:pt x="1202192" y="2256809"/>
                      <a:pt x="1207821" y="2235940"/>
                      <a:pt x="1195754" y="2227321"/>
                    </a:cubicBezTo>
                    <a:cubicBezTo>
                      <a:pt x="1149817" y="2194509"/>
                      <a:pt x="1028066" y="2189932"/>
                      <a:pt x="984738" y="2185118"/>
                    </a:cubicBezTo>
                    <a:cubicBezTo>
                      <a:pt x="887749" y="2152789"/>
                      <a:pt x="921302" y="2177954"/>
                      <a:pt x="872197" y="2128847"/>
                    </a:cubicBezTo>
                    <a:cubicBezTo>
                      <a:pt x="867508" y="2114779"/>
                      <a:pt x="872197" y="2091333"/>
                      <a:pt x="858129" y="2086644"/>
                    </a:cubicBezTo>
                    <a:cubicBezTo>
                      <a:pt x="795216" y="2065673"/>
                      <a:pt x="726209" y="2071515"/>
                      <a:pt x="661181" y="2058509"/>
                    </a:cubicBezTo>
                    <a:lnTo>
                      <a:pt x="590843" y="2044441"/>
                    </a:lnTo>
                    <a:cubicBezTo>
                      <a:pt x="581464" y="2035063"/>
                      <a:pt x="564352" y="2029467"/>
                      <a:pt x="562707" y="2016306"/>
                    </a:cubicBezTo>
                    <a:cubicBezTo>
                      <a:pt x="553680" y="1944093"/>
                      <a:pt x="568359" y="1940316"/>
                      <a:pt x="604910" y="1903764"/>
                    </a:cubicBezTo>
                    <a:cubicBezTo>
                      <a:pt x="600221" y="1889696"/>
                      <a:pt x="601328" y="1872046"/>
                      <a:pt x="590843" y="1861561"/>
                    </a:cubicBezTo>
                    <a:cubicBezTo>
                      <a:pt x="580358" y="1851075"/>
                      <a:pt x="563116" y="1850710"/>
                      <a:pt x="548640" y="1847493"/>
                    </a:cubicBezTo>
                    <a:cubicBezTo>
                      <a:pt x="520796" y="1841305"/>
                      <a:pt x="492369" y="1838115"/>
                      <a:pt x="464234" y="1833426"/>
                    </a:cubicBezTo>
                    <a:cubicBezTo>
                      <a:pt x="459545" y="1805291"/>
                      <a:pt x="456354" y="1776864"/>
                      <a:pt x="450166" y="1749020"/>
                    </a:cubicBezTo>
                    <a:cubicBezTo>
                      <a:pt x="446949" y="1734544"/>
                      <a:pt x="446583" y="1717302"/>
                      <a:pt x="436098" y="1706817"/>
                    </a:cubicBezTo>
                    <a:cubicBezTo>
                      <a:pt x="425613" y="1696332"/>
                      <a:pt x="407963" y="1697438"/>
                      <a:pt x="393895" y="1692749"/>
                    </a:cubicBezTo>
                    <a:cubicBezTo>
                      <a:pt x="389206" y="1678681"/>
                      <a:pt x="387456" y="1663262"/>
                      <a:pt x="379827" y="1650546"/>
                    </a:cubicBezTo>
                    <a:cubicBezTo>
                      <a:pt x="373003" y="1639173"/>
                      <a:pt x="357623" y="1634273"/>
                      <a:pt x="351692" y="1622410"/>
                    </a:cubicBezTo>
                    <a:cubicBezTo>
                      <a:pt x="333306" y="1585639"/>
                      <a:pt x="344291" y="1558493"/>
                      <a:pt x="323557" y="1523937"/>
                    </a:cubicBezTo>
                    <a:cubicBezTo>
                      <a:pt x="306655" y="1495767"/>
                      <a:pt x="276897" y="1487962"/>
                      <a:pt x="253218" y="1467666"/>
                    </a:cubicBezTo>
                    <a:cubicBezTo>
                      <a:pt x="233078" y="1450403"/>
                      <a:pt x="222112" y="1419784"/>
                      <a:pt x="196947" y="1411395"/>
                    </a:cubicBezTo>
                    <a:cubicBezTo>
                      <a:pt x="90868" y="1376035"/>
                      <a:pt x="221623" y="1423733"/>
                      <a:pt x="112541" y="1369192"/>
                    </a:cubicBezTo>
                    <a:cubicBezTo>
                      <a:pt x="83700" y="1354771"/>
                      <a:pt x="26758" y="1346408"/>
                      <a:pt x="0" y="1341057"/>
                    </a:cubicBezTo>
                    <a:cubicBezTo>
                      <a:pt x="4689" y="1317611"/>
                      <a:pt x="2455" y="1291620"/>
                      <a:pt x="14067" y="1270718"/>
                    </a:cubicBezTo>
                    <a:cubicBezTo>
                      <a:pt x="26949" y="1247530"/>
                      <a:pt x="70338" y="1214447"/>
                      <a:pt x="70338" y="1214447"/>
                    </a:cubicBezTo>
                    <a:cubicBezTo>
                      <a:pt x="92039" y="1219872"/>
                      <a:pt x="179088" y="1242583"/>
                      <a:pt x="196947" y="1242583"/>
                    </a:cubicBezTo>
                    <a:cubicBezTo>
                      <a:pt x="211776" y="1242583"/>
                      <a:pt x="225082" y="1233204"/>
                      <a:pt x="239150" y="1228515"/>
                    </a:cubicBezTo>
                    <a:cubicBezTo>
                      <a:pt x="279242" y="1108243"/>
                      <a:pt x="270965" y="1173537"/>
                      <a:pt x="253218" y="1031567"/>
                    </a:cubicBezTo>
                    <a:cubicBezTo>
                      <a:pt x="253250" y="1031155"/>
                      <a:pt x="255864" y="803837"/>
                      <a:pt x="295421" y="764281"/>
                    </a:cubicBezTo>
                    <a:cubicBezTo>
                      <a:pt x="304800" y="754903"/>
                      <a:pt x="311694" y="742077"/>
                      <a:pt x="323557" y="736146"/>
                    </a:cubicBezTo>
                    <a:cubicBezTo>
                      <a:pt x="340850" y="727500"/>
                      <a:pt x="361070" y="726767"/>
                      <a:pt x="379827" y="722078"/>
                    </a:cubicBezTo>
                    <a:lnTo>
                      <a:pt x="422030" y="595469"/>
                    </a:lnTo>
                    <a:lnTo>
                      <a:pt x="436098" y="553266"/>
                    </a:lnTo>
                    <a:cubicBezTo>
                      <a:pt x="440787" y="520441"/>
                      <a:pt x="443663" y="487306"/>
                      <a:pt x="450166" y="454792"/>
                    </a:cubicBezTo>
                    <a:cubicBezTo>
                      <a:pt x="456201" y="424615"/>
                      <a:pt x="464685" y="401064"/>
                      <a:pt x="492369" y="384453"/>
                    </a:cubicBezTo>
                    <a:cubicBezTo>
                      <a:pt x="505084" y="376824"/>
                      <a:pt x="520504" y="375075"/>
                      <a:pt x="534572" y="370386"/>
                    </a:cubicBezTo>
                    <a:cubicBezTo>
                      <a:pt x="543950" y="361007"/>
                      <a:pt x="551334" y="349074"/>
                      <a:pt x="562707" y="342250"/>
                    </a:cubicBezTo>
                    <a:cubicBezTo>
                      <a:pt x="584333" y="329274"/>
                      <a:pt x="660126" y="317140"/>
                      <a:pt x="675249" y="314115"/>
                    </a:cubicBezTo>
                    <a:cubicBezTo>
                      <a:pt x="704828" y="166225"/>
                      <a:pt x="675557" y="325564"/>
                      <a:pt x="703384" y="89032"/>
                    </a:cubicBezTo>
                    <a:cubicBezTo>
                      <a:pt x="713858" y="0"/>
                      <a:pt x="689646" y="4626"/>
                      <a:pt x="731520" y="4626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749988" y="2971800"/>
                <a:ext cx="212412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3234524" y="1543458"/>
            <a:ext cx="1483368" cy="1100869"/>
            <a:chOff x="2719922" y="874773"/>
            <a:chExt cx="1483368" cy="1100869"/>
          </a:xfrm>
        </p:grpSpPr>
        <p:grpSp>
          <p:nvGrpSpPr>
            <p:cNvPr id="18" name="Group 17"/>
            <p:cNvGrpSpPr/>
            <p:nvPr/>
          </p:nvGrpSpPr>
          <p:grpSpPr>
            <a:xfrm>
              <a:off x="2719922" y="874773"/>
              <a:ext cx="1483368" cy="1100869"/>
              <a:chOff x="3505349" y="1841786"/>
              <a:chExt cx="1483368" cy="1100869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3505349" y="1841786"/>
                <a:ext cx="489278" cy="737133"/>
              </a:xfrm>
              <a:custGeom>
                <a:avLst/>
                <a:gdLst>
                  <a:gd name="connsiteX0" fmla="*/ 478301 w 478301"/>
                  <a:gd name="connsiteY0" fmla="*/ 0 h 792240"/>
                  <a:gd name="connsiteX1" fmla="*/ 436098 w 478301"/>
                  <a:gd name="connsiteY1" fmla="*/ 14068 h 792240"/>
                  <a:gd name="connsiteX2" fmla="*/ 393895 w 478301"/>
                  <a:gd name="connsiteY2" fmla="*/ 98474 h 792240"/>
                  <a:gd name="connsiteX3" fmla="*/ 351692 w 478301"/>
                  <a:gd name="connsiteY3" fmla="*/ 112542 h 792240"/>
                  <a:gd name="connsiteX4" fmla="*/ 309489 w 478301"/>
                  <a:gd name="connsiteY4" fmla="*/ 140677 h 792240"/>
                  <a:gd name="connsiteX5" fmla="*/ 281354 w 478301"/>
                  <a:gd name="connsiteY5" fmla="*/ 168813 h 792240"/>
                  <a:gd name="connsiteX6" fmla="*/ 239151 w 478301"/>
                  <a:gd name="connsiteY6" fmla="*/ 182880 h 792240"/>
                  <a:gd name="connsiteX7" fmla="*/ 225083 w 478301"/>
                  <a:gd name="connsiteY7" fmla="*/ 225083 h 792240"/>
                  <a:gd name="connsiteX8" fmla="*/ 154745 w 478301"/>
                  <a:gd name="connsiteY8" fmla="*/ 281354 h 792240"/>
                  <a:gd name="connsiteX9" fmla="*/ 112541 w 478301"/>
                  <a:gd name="connsiteY9" fmla="*/ 379828 h 792240"/>
                  <a:gd name="connsiteX10" fmla="*/ 56271 w 478301"/>
                  <a:gd name="connsiteY10" fmla="*/ 450166 h 792240"/>
                  <a:gd name="connsiteX11" fmla="*/ 14068 w 478301"/>
                  <a:gd name="connsiteY11" fmla="*/ 576776 h 792240"/>
                  <a:gd name="connsiteX12" fmla="*/ 0 w 478301"/>
                  <a:gd name="connsiteY12" fmla="*/ 618979 h 792240"/>
                  <a:gd name="connsiteX13" fmla="*/ 14068 w 478301"/>
                  <a:gd name="connsiteY13" fmla="*/ 745588 h 792240"/>
                  <a:gd name="connsiteX14" fmla="*/ 42203 w 478301"/>
                  <a:gd name="connsiteY14" fmla="*/ 787791 h 79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78301" h="792240">
                    <a:moveTo>
                      <a:pt x="478301" y="0"/>
                    </a:moveTo>
                    <a:cubicBezTo>
                      <a:pt x="464233" y="4689"/>
                      <a:pt x="445361" y="2489"/>
                      <a:pt x="436098" y="14068"/>
                    </a:cubicBezTo>
                    <a:cubicBezTo>
                      <a:pt x="383189" y="80205"/>
                      <a:pt x="460141" y="58727"/>
                      <a:pt x="393895" y="98474"/>
                    </a:cubicBezTo>
                    <a:cubicBezTo>
                      <a:pt x="381179" y="106103"/>
                      <a:pt x="364955" y="105910"/>
                      <a:pt x="351692" y="112542"/>
                    </a:cubicBezTo>
                    <a:cubicBezTo>
                      <a:pt x="336570" y="120103"/>
                      <a:pt x="322691" y="130115"/>
                      <a:pt x="309489" y="140677"/>
                    </a:cubicBezTo>
                    <a:cubicBezTo>
                      <a:pt x="299132" y="148963"/>
                      <a:pt x="292727" y="161989"/>
                      <a:pt x="281354" y="168813"/>
                    </a:cubicBezTo>
                    <a:cubicBezTo>
                      <a:pt x="268639" y="176442"/>
                      <a:pt x="253219" y="178191"/>
                      <a:pt x="239151" y="182880"/>
                    </a:cubicBezTo>
                    <a:cubicBezTo>
                      <a:pt x="234462" y="196948"/>
                      <a:pt x="237958" y="217726"/>
                      <a:pt x="225083" y="225083"/>
                    </a:cubicBezTo>
                    <a:cubicBezTo>
                      <a:pt x="137274" y="275260"/>
                      <a:pt x="125822" y="194587"/>
                      <a:pt x="154745" y="281354"/>
                    </a:cubicBezTo>
                    <a:cubicBezTo>
                      <a:pt x="121834" y="445906"/>
                      <a:pt x="166594" y="289740"/>
                      <a:pt x="112541" y="379828"/>
                    </a:cubicBezTo>
                    <a:cubicBezTo>
                      <a:pt x="67240" y="455329"/>
                      <a:pt x="140328" y="394129"/>
                      <a:pt x="56271" y="450166"/>
                    </a:cubicBezTo>
                    <a:lnTo>
                      <a:pt x="14068" y="576776"/>
                    </a:lnTo>
                    <a:lnTo>
                      <a:pt x="0" y="618979"/>
                    </a:lnTo>
                    <a:cubicBezTo>
                      <a:pt x="4689" y="661182"/>
                      <a:pt x="7087" y="703703"/>
                      <a:pt x="14068" y="745588"/>
                    </a:cubicBezTo>
                    <a:cubicBezTo>
                      <a:pt x="21843" y="792240"/>
                      <a:pt x="15765" y="787791"/>
                      <a:pt x="42203" y="787791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548520" y="2483155"/>
                <a:ext cx="1309540" cy="459500"/>
              </a:xfrm>
              <a:custGeom>
                <a:avLst/>
                <a:gdLst>
                  <a:gd name="connsiteX0" fmla="*/ 0 w 1280160"/>
                  <a:gd name="connsiteY0" fmla="*/ 84406 h 493852"/>
                  <a:gd name="connsiteX1" fmla="*/ 211015 w 1280160"/>
                  <a:gd name="connsiteY1" fmla="*/ 140677 h 493852"/>
                  <a:gd name="connsiteX2" fmla="*/ 239151 w 1280160"/>
                  <a:gd name="connsiteY2" fmla="*/ 168813 h 493852"/>
                  <a:gd name="connsiteX3" fmla="*/ 253218 w 1280160"/>
                  <a:gd name="connsiteY3" fmla="*/ 126609 h 493852"/>
                  <a:gd name="connsiteX4" fmla="*/ 267286 w 1280160"/>
                  <a:gd name="connsiteY4" fmla="*/ 56271 h 493852"/>
                  <a:gd name="connsiteX5" fmla="*/ 323557 w 1280160"/>
                  <a:gd name="connsiteY5" fmla="*/ 0 h 493852"/>
                  <a:gd name="connsiteX6" fmla="*/ 337625 w 1280160"/>
                  <a:gd name="connsiteY6" fmla="*/ 42203 h 493852"/>
                  <a:gd name="connsiteX7" fmla="*/ 506437 w 1280160"/>
                  <a:gd name="connsiteY7" fmla="*/ 56271 h 493852"/>
                  <a:gd name="connsiteX8" fmla="*/ 548640 w 1280160"/>
                  <a:gd name="connsiteY8" fmla="*/ 42203 h 493852"/>
                  <a:gd name="connsiteX9" fmla="*/ 562708 w 1280160"/>
                  <a:gd name="connsiteY9" fmla="*/ 84406 h 493852"/>
                  <a:gd name="connsiteX10" fmla="*/ 633046 w 1280160"/>
                  <a:gd name="connsiteY10" fmla="*/ 126609 h 493852"/>
                  <a:gd name="connsiteX11" fmla="*/ 829994 w 1280160"/>
                  <a:gd name="connsiteY11" fmla="*/ 126609 h 493852"/>
                  <a:gd name="connsiteX12" fmla="*/ 914400 w 1280160"/>
                  <a:gd name="connsiteY12" fmla="*/ 154745 h 493852"/>
                  <a:gd name="connsiteX13" fmla="*/ 942535 w 1280160"/>
                  <a:gd name="connsiteY13" fmla="*/ 196948 h 493852"/>
                  <a:gd name="connsiteX14" fmla="*/ 1012874 w 1280160"/>
                  <a:gd name="connsiteY14" fmla="*/ 253219 h 493852"/>
                  <a:gd name="connsiteX15" fmla="*/ 1069145 w 1280160"/>
                  <a:gd name="connsiteY15" fmla="*/ 323557 h 493852"/>
                  <a:gd name="connsiteX16" fmla="*/ 1111348 w 1280160"/>
                  <a:gd name="connsiteY16" fmla="*/ 337625 h 493852"/>
                  <a:gd name="connsiteX17" fmla="*/ 1181686 w 1280160"/>
                  <a:gd name="connsiteY17" fmla="*/ 393896 h 493852"/>
                  <a:gd name="connsiteX18" fmla="*/ 1223889 w 1280160"/>
                  <a:gd name="connsiteY18" fmla="*/ 478302 h 493852"/>
                  <a:gd name="connsiteX19" fmla="*/ 1280160 w 1280160"/>
                  <a:gd name="connsiteY19" fmla="*/ 492369 h 49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280160" h="493852">
                    <a:moveTo>
                      <a:pt x="0" y="84406"/>
                    </a:moveTo>
                    <a:cubicBezTo>
                      <a:pt x="247559" y="103449"/>
                      <a:pt x="135742" y="46585"/>
                      <a:pt x="211015" y="140677"/>
                    </a:cubicBezTo>
                    <a:cubicBezTo>
                      <a:pt x="219301" y="151034"/>
                      <a:pt x="229772" y="159434"/>
                      <a:pt x="239151" y="168813"/>
                    </a:cubicBezTo>
                    <a:cubicBezTo>
                      <a:pt x="243840" y="154745"/>
                      <a:pt x="249622" y="140995"/>
                      <a:pt x="253218" y="126609"/>
                    </a:cubicBezTo>
                    <a:cubicBezTo>
                      <a:pt x="259017" y="103413"/>
                      <a:pt x="255674" y="77172"/>
                      <a:pt x="267286" y="56271"/>
                    </a:cubicBezTo>
                    <a:cubicBezTo>
                      <a:pt x="280168" y="33083"/>
                      <a:pt x="323557" y="0"/>
                      <a:pt x="323557" y="0"/>
                    </a:cubicBezTo>
                    <a:cubicBezTo>
                      <a:pt x="328246" y="14068"/>
                      <a:pt x="329996" y="29487"/>
                      <a:pt x="337625" y="42203"/>
                    </a:cubicBezTo>
                    <a:cubicBezTo>
                      <a:pt x="375892" y="105982"/>
                      <a:pt x="434963" y="63419"/>
                      <a:pt x="506437" y="56271"/>
                    </a:cubicBezTo>
                    <a:cubicBezTo>
                      <a:pt x="520505" y="51582"/>
                      <a:pt x="535377" y="35572"/>
                      <a:pt x="548640" y="42203"/>
                    </a:cubicBezTo>
                    <a:cubicBezTo>
                      <a:pt x="561903" y="48834"/>
                      <a:pt x="555079" y="71690"/>
                      <a:pt x="562708" y="84406"/>
                    </a:cubicBezTo>
                    <a:cubicBezTo>
                      <a:pt x="582019" y="116592"/>
                      <a:pt x="599848" y="115544"/>
                      <a:pt x="633046" y="126609"/>
                    </a:cubicBezTo>
                    <a:cubicBezTo>
                      <a:pt x="738042" y="113485"/>
                      <a:pt x="735343" y="102946"/>
                      <a:pt x="829994" y="126609"/>
                    </a:cubicBezTo>
                    <a:cubicBezTo>
                      <a:pt x="858766" y="133802"/>
                      <a:pt x="914400" y="154745"/>
                      <a:pt x="914400" y="154745"/>
                    </a:cubicBezTo>
                    <a:cubicBezTo>
                      <a:pt x="923778" y="168813"/>
                      <a:pt x="931973" y="183746"/>
                      <a:pt x="942535" y="196948"/>
                    </a:cubicBezTo>
                    <a:cubicBezTo>
                      <a:pt x="965442" y="225582"/>
                      <a:pt x="981541" y="232330"/>
                      <a:pt x="1012874" y="253219"/>
                    </a:cubicBezTo>
                    <a:cubicBezTo>
                      <a:pt x="1025654" y="272390"/>
                      <a:pt x="1046870" y="310192"/>
                      <a:pt x="1069145" y="323557"/>
                    </a:cubicBezTo>
                    <a:cubicBezTo>
                      <a:pt x="1081861" y="331186"/>
                      <a:pt x="1098085" y="330993"/>
                      <a:pt x="1111348" y="337625"/>
                    </a:cubicBezTo>
                    <a:cubicBezTo>
                      <a:pt x="1146843" y="355372"/>
                      <a:pt x="1155516" y="367725"/>
                      <a:pt x="1181686" y="393896"/>
                    </a:cubicBezTo>
                    <a:cubicBezTo>
                      <a:pt x="1190953" y="421697"/>
                      <a:pt x="1199099" y="458470"/>
                      <a:pt x="1223889" y="478302"/>
                    </a:cubicBezTo>
                    <a:cubicBezTo>
                      <a:pt x="1243326" y="493852"/>
                      <a:pt x="1259870" y="492369"/>
                      <a:pt x="1280160" y="492369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008789" y="1849473"/>
                <a:ext cx="979928" cy="1039862"/>
              </a:xfrm>
              <a:custGeom>
                <a:avLst/>
                <a:gdLst>
                  <a:gd name="connsiteX0" fmla="*/ 0 w 957943"/>
                  <a:gd name="connsiteY0" fmla="*/ 0 h 1117600"/>
                  <a:gd name="connsiteX1" fmla="*/ 29028 w 957943"/>
                  <a:gd name="connsiteY1" fmla="*/ 101600 h 1117600"/>
                  <a:gd name="connsiteX2" fmla="*/ 116114 w 957943"/>
                  <a:gd name="connsiteY2" fmla="*/ 174172 h 1117600"/>
                  <a:gd name="connsiteX3" fmla="*/ 174171 w 957943"/>
                  <a:gd name="connsiteY3" fmla="*/ 261257 h 1117600"/>
                  <a:gd name="connsiteX4" fmla="*/ 203200 w 957943"/>
                  <a:gd name="connsiteY4" fmla="*/ 348343 h 1117600"/>
                  <a:gd name="connsiteX5" fmla="*/ 217714 w 957943"/>
                  <a:gd name="connsiteY5" fmla="*/ 391886 h 1117600"/>
                  <a:gd name="connsiteX6" fmla="*/ 232228 w 957943"/>
                  <a:gd name="connsiteY6" fmla="*/ 449943 h 1117600"/>
                  <a:gd name="connsiteX7" fmla="*/ 261257 w 957943"/>
                  <a:gd name="connsiteY7" fmla="*/ 493486 h 1117600"/>
                  <a:gd name="connsiteX8" fmla="*/ 304800 w 957943"/>
                  <a:gd name="connsiteY8" fmla="*/ 508000 h 1117600"/>
                  <a:gd name="connsiteX9" fmla="*/ 333828 w 957943"/>
                  <a:gd name="connsiteY9" fmla="*/ 551543 h 1117600"/>
                  <a:gd name="connsiteX10" fmla="*/ 377371 w 957943"/>
                  <a:gd name="connsiteY10" fmla="*/ 566057 h 1117600"/>
                  <a:gd name="connsiteX11" fmla="*/ 391886 w 957943"/>
                  <a:gd name="connsiteY11" fmla="*/ 609600 h 1117600"/>
                  <a:gd name="connsiteX12" fmla="*/ 464457 w 957943"/>
                  <a:gd name="connsiteY12" fmla="*/ 667657 h 1117600"/>
                  <a:gd name="connsiteX13" fmla="*/ 537028 w 957943"/>
                  <a:gd name="connsiteY13" fmla="*/ 682172 h 1117600"/>
                  <a:gd name="connsiteX14" fmla="*/ 624114 w 957943"/>
                  <a:gd name="connsiteY14" fmla="*/ 711200 h 1117600"/>
                  <a:gd name="connsiteX15" fmla="*/ 725714 w 957943"/>
                  <a:gd name="connsiteY15" fmla="*/ 827315 h 1117600"/>
                  <a:gd name="connsiteX16" fmla="*/ 740228 w 957943"/>
                  <a:gd name="connsiteY16" fmla="*/ 870857 h 1117600"/>
                  <a:gd name="connsiteX17" fmla="*/ 827314 w 957943"/>
                  <a:gd name="connsiteY17" fmla="*/ 928915 h 1117600"/>
                  <a:gd name="connsiteX18" fmla="*/ 899886 w 957943"/>
                  <a:gd name="connsiteY18" fmla="*/ 1059543 h 1117600"/>
                  <a:gd name="connsiteX19" fmla="*/ 957943 w 957943"/>
                  <a:gd name="connsiteY19" fmla="*/ 1117600 h 111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57943" h="1117600">
                    <a:moveTo>
                      <a:pt x="0" y="0"/>
                    </a:moveTo>
                    <a:cubicBezTo>
                      <a:pt x="1935" y="7741"/>
                      <a:pt x="20699" y="89107"/>
                      <a:pt x="29028" y="101600"/>
                    </a:cubicBezTo>
                    <a:cubicBezTo>
                      <a:pt x="51379" y="135126"/>
                      <a:pt x="83985" y="152752"/>
                      <a:pt x="116114" y="174172"/>
                    </a:cubicBezTo>
                    <a:cubicBezTo>
                      <a:pt x="135466" y="203200"/>
                      <a:pt x="163138" y="228160"/>
                      <a:pt x="174171" y="261257"/>
                    </a:cubicBezTo>
                    <a:lnTo>
                      <a:pt x="203200" y="348343"/>
                    </a:lnTo>
                    <a:cubicBezTo>
                      <a:pt x="208038" y="362857"/>
                      <a:pt x="214003" y="377043"/>
                      <a:pt x="217714" y="391886"/>
                    </a:cubicBezTo>
                    <a:cubicBezTo>
                      <a:pt x="222552" y="411238"/>
                      <a:pt x="224370" y="431608"/>
                      <a:pt x="232228" y="449943"/>
                    </a:cubicBezTo>
                    <a:cubicBezTo>
                      <a:pt x="239100" y="465977"/>
                      <a:pt x="247635" y="482589"/>
                      <a:pt x="261257" y="493486"/>
                    </a:cubicBezTo>
                    <a:cubicBezTo>
                      <a:pt x="273204" y="503043"/>
                      <a:pt x="290286" y="503162"/>
                      <a:pt x="304800" y="508000"/>
                    </a:cubicBezTo>
                    <a:cubicBezTo>
                      <a:pt x="314476" y="522514"/>
                      <a:pt x="320207" y="540646"/>
                      <a:pt x="333828" y="551543"/>
                    </a:cubicBezTo>
                    <a:cubicBezTo>
                      <a:pt x="345775" y="561100"/>
                      <a:pt x="366553" y="555239"/>
                      <a:pt x="377371" y="566057"/>
                    </a:cubicBezTo>
                    <a:cubicBezTo>
                      <a:pt x="388189" y="576875"/>
                      <a:pt x="385044" y="595916"/>
                      <a:pt x="391886" y="609600"/>
                    </a:cubicBezTo>
                    <a:cubicBezTo>
                      <a:pt x="415421" y="656669"/>
                      <a:pt x="416626" y="655699"/>
                      <a:pt x="464457" y="667657"/>
                    </a:cubicBezTo>
                    <a:cubicBezTo>
                      <a:pt x="488390" y="673640"/>
                      <a:pt x="513228" y="675681"/>
                      <a:pt x="537028" y="682172"/>
                    </a:cubicBezTo>
                    <a:cubicBezTo>
                      <a:pt x="566549" y="690223"/>
                      <a:pt x="624114" y="711200"/>
                      <a:pt x="624114" y="711200"/>
                    </a:cubicBezTo>
                    <a:cubicBezTo>
                      <a:pt x="674914" y="745067"/>
                      <a:pt x="701523" y="754743"/>
                      <a:pt x="725714" y="827315"/>
                    </a:cubicBezTo>
                    <a:cubicBezTo>
                      <a:pt x="730552" y="841829"/>
                      <a:pt x="729410" y="860039"/>
                      <a:pt x="740228" y="870857"/>
                    </a:cubicBezTo>
                    <a:cubicBezTo>
                      <a:pt x="764898" y="895527"/>
                      <a:pt x="827314" y="928915"/>
                      <a:pt x="827314" y="928915"/>
                    </a:cubicBezTo>
                    <a:cubicBezTo>
                      <a:pt x="842439" y="974291"/>
                      <a:pt x="857106" y="1031022"/>
                      <a:pt x="899886" y="1059543"/>
                    </a:cubicBezTo>
                    <a:cubicBezTo>
                      <a:pt x="952429" y="1094573"/>
                      <a:pt x="935626" y="1072970"/>
                      <a:pt x="957943" y="111760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4067175" y="1928813"/>
              <a:ext cx="128588" cy="42862"/>
            </a:xfrm>
            <a:custGeom>
              <a:avLst/>
              <a:gdLst>
                <a:gd name="connsiteX0" fmla="*/ 0 w 128588"/>
                <a:gd name="connsiteY0" fmla="*/ 42862 h 42862"/>
                <a:gd name="connsiteX1" fmla="*/ 42863 w 128588"/>
                <a:gd name="connsiteY1" fmla="*/ 33337 h 42862"/>
                <a:gd name="connsiteX2" fmla="*/ 85725 w 128588"/>
                <a:gd name="connsiteY2" fmla="*/ 23812 h 42862"/>
                <a:gd name="connsiteX3" fmla="*/ 114300 w 128588"/>
                <a:gd name="connsiteY3" fmla="*/ 9525 h 42862"/>
                <a:gd name="connsiteX4" fmla="*/ 128588 w 128588"/>
                <a:gd name="connsiteY4" fmla="*/ 0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8" h="42862">
                  <a:moveTo>
                    <a:pt x="0" y="42862"/>
                  </a:moveTo>
                  <a:cubicBezTo>
                    <a:pt x="71804" y="28503"/>
                    <a:pt x="-17656" y="46786"/>
                    <a:pt x="42863" y="33337"/>
                  </a:cubicBezTo>
                  <a:cubicBezTo>
                    <a:pt x="97278" y="21245"/>
                    <a:pt x="39266" y="35428"/>
                    <a:pt x="85725" y="23812"/>
                  </a:cubicBezTo>
                  <a:cubicBezTo>
                    <a:pt x="126674" y="-3486"/>
                    <a:pt x="74864" y="29242"/>
                    <a:pt x="114300" y="9525"/>
                  </a:cubicBezTo>
                  <a:cubicBezTo>
                    <a:pt x="119420" y="6965"/>
                    <a:pt x="128588" y="0"/>
                    <a:pt x="12858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432314" y="533400"/>
            <a:ext cx="126936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Eritrea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2315" y="6016171"/>
            <a:ext cx="126936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Ethiopia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15200" y="488043"/>
            <a:ext cx="126936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Djibouti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5200" y="5981700"/>
            <a:ext cx="1269363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031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09827E-6 L -0.20972 -0.12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63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78035E-7 L -0.18368 0.248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124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0867E-6 L 0.20625 -0.206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-1033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48E-6 L 0.125 0.137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6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1143000" y="972216"/>
            <a:ext cx="5001736" cy="4634167"/>
          </a:xfrm>
          <a:custGeom>
            <a:avLst/>
            <a:gdLst>
              <a:gd name="connsiteX0" fmla="*/ 4312715 w 5001736"/>
              <a:gd name="connsiteY0" fmla="*/ 1571735 h 4634167"/>
              <a:gd name="connsiteX1" fmla="*/ 4084115 w 5001736"/>
              <a:gd name="connsiteY1" fmla="*/ 1600310 h 4634167"/>
              <a:gd name="connsiteX2" fmla="*/ 3931715 w 5001736"/>
              <a:gd name="connsiteY2" fmla="*/ 1619360 h 4634167"/>
              <a:gd name="connsiteX3" fmla="*/ 3836465 w 5001736"/>
              <a:gd name="connsiteY3" fmla="*/ 1686035 h 4634167"/>
              <a:gd name="connsiteX4" fmla="*/ 3760265 w 5001736"/>
              <a:gd name="connsiteY4" fmla="*/ 1724135 h 4634167"/>
              <a:gd name="connsiteX5" fmla="*/ 3541190 w 5001736"/>
              <a:gd name="connsiteY5" fmla="*/ 1714610 h 4634167"/>
              <a:gd name="connsiteX6" fmla="*/ 3503090 w 5001736"/>
              <a:gd name="connsiteY6" fmla="*/ 1686035 h 4634167"/>
              <a:gd name="connsiteX7" fmla="*/ 3417365 w 5001736"/>
              <a:gd name="connsiteY7" fmla="*/ 1743185 h 4634167"/>
              <a:gd name="connsiteX8" fmla="*/ 3245915 w 5001736"/>
              <a:gd name="connsiteY8" fmla="*/ 1781285 h 4634167"/>
              <a:gd name="connsiteX9" fmla="*/ 3103040 w 5001736"/>
              <a:gd name="connsiteY9" fmla="*/ 1762235 h 4634167"/>
              <a:gd name="connsiteX10" fmla="*/ 3064940 w 5001736"/>
              <a:gd name="connsiteY10" fmla="*/ 1752710 h 4634167"/>
              <a:gd name="connsiteX11" fmla="*/ 3017315 w 5001736"/>
              <a:gd name="connsiteY11" fmla="*/ 1714610 h 4634167"/>
              <a:gd name="connsiteX12" fmla="*/ 2969690 w 5001736"/>
              <a:gd name="connsiteY12" fmla="*/ 1686035 h 4634167"/>
              <a:gd name="connsiteX13" fmla="*/ 2903015 w 5001736"/>
              <a:gd name="connsiteY13" fmla="*/ 1581260 h 4634167"/>
              <a:gd name="connsiteX14" fmla="*/ 2845865 w 5001736"/>
              <a:gd name="connsiteY14" fmla="*/ 1562210 h 4634167"/>
              <a:gd name="connsiteX15" fmla="*/ 2798240 w 5001736"/>
              <a:gd name="connsiteY15" fmla="*/ 1562210 h 4634167"/>
              <a:gd name="connsiteX16" fmla="*/ 2722040 w 5001736"/>
              <a:gd name="connsiteY16" fmla="*/ 1495535 h 4634167"/>
              <a:gd name="connsiteX17" fmla="*/ 2798240 w 5001736"/>
              <a:gd name="connsiteY17" fmla="*/ 1447910 h 4634167"/>
              <a:gd name="connsiteX18" fmla="*/ 2893490 w 5001736"/>
              <a:gd name="connsiteY18" fmla="*/ 1438385 h 4634167"/>
              <a:gd name="connsiteX19" fmla="*/ 2931590 w 5001736"/>
              <a:gd name="connsiteY19" fmla="*/ 1324085 h 4634167"/>
              <a:gd name="connsiteX20" fmla="*/ 2874440 w 5001736"/>
              <a:gd name="connsiteY20" fmla="*/ 1257410 h 4634167"/>
              <a:gd name="connsiteX21" fmla="*/ 2798240 w 5001736"/>
              <a:gd name="connsiteY21" fmla="*/ 1257410 h 4634167"/>
              <a:gd name="connsiteX22" fmla="*/ 2722040 w 5001736"/>
              <a:gd name="connsiteY22" fmla="*/ 1219310 h 4634167"/>
              <a:gd name="connsiteX23" fmla="*/ 2607740 w 5001736"/>
              <a:gd name="connsiteY23" fmla="*/ 1105010 h 4634167"/>
              <a:gd name="connsiteX24" fmla="*/ 2598215 w 5001736"/>
              <a:gd name="connsiteY24" fmla="*/ 1038335 h 4634167"/>
              <a:gd name="connsiteX25" fmla="*/ 2474390 w 5001736"/>
              <a:gd name="connsiteY25" fmla="*/ 971660 h 4634167"/>
              <a:gd name="connsiteX26" fmla="*/ 2407715 w 5001736"/>
              <a:gd name="connsiteY26" fmla="*/ 866885 h 4634167"/>
              <a:gd name="connsiteX27" fmla="*/ 2302940 w 5001736"/>
              <a:gd name="connsiteY27" fmla="*/ 800210 h 4634167"/>
              <a:gd name="connsiteX28" fmla="*/ 2093390 w 5001736"/>
              <a:gd name="connsiteY28" fmla="*/ 743060 h 4634167"/>
              <a:gd name="connsiteX29" fmla="*/ 2045765 w 5001736"/>
              <a:gd name="connsiteY29" fmla="*/ 733535 h 4634167"/>
              <a:gd name="connsiteX30" fmla="*/ 2007665 w 5001736"/>
              <a:gd name="connsiteY30" fmla="*/ 647810 h 4634167"/>
              <a:gd name="connsiteX31" fmla="*/ 1950515 w 5001736"/>
              <a:gd name="connsiteY31" fmla="*/ 628760 h 4634167"/>
              <a:gd name="connsiteX32" fmla="*/ 1912415 w 5001736"/>
              <a:gd name="connsiteY32" fmla="*/ 581135 h 4634167"/>
              <a:gd name="connsiteX33" fmla="*/ 1864790 w 5001736"/>
              <a:gd name="connsiteY33" fmla="*/ 581135 h 4634167"/>
              <a:gd name="connsiteX34" fmla="*/ 1731440 w 5001736"/>
              <a:gd name="connsiteY34" fmla="*/ 314435 h 4634167"/>
              <a:gd name="connsiteX35" fmla="*/ 1569515 w 5001736"/>
              <a:gd name="connsiteY35" fmla="*/ 142985 h 4634167"/>
              <a:gd name="connsiteX36" fmla="*/ 1521890 w 5001736"/>
              <a:gd name="connsiteY36" fmla="*/ 38210 h 4634167"/>
              <a:gd name="connsiteX37" fmla="*/ 1502840 w 5001736"/>
              <a:gd name="connsiteY37" fmla="*/ 110 h 4634167"/>
              <a:gd name="connsiteX38" fmla="*/ 1426640 w 5001736"/>
              <a:gd name="connsiteY38" fmla="*/ 28685 h 4634167"/>
              <a:gd name="connsiteX39" fmla="*/ 1426640 w 5001736"/>
              <a:gd name="connsiteY39" fmla="*/ 85835 h 4634167"/>
              <a:gd name="connsiteX40" fmla="*/ 1417115 w 5001736"/>
              <a:gd name="connsiteY40" fmla="*/ 114410 h 4634167"/>
              <a:gd name="connsiteX41" fmla="*/ 1274240 w 5001736"/>
              <a:gd name="connsiteY41" fmla="*/ 190610 h 4634167"/>
              <a:gd name="connsiteX42" fmla="*/ 1140890 w 5001736"/>
              <a:gd name="connsiteY42" fmla="*/ 247760 h 4634167"/>
              <a:gd name="connsiteX43" fmla="*/ 1131365 w 5001736"/>
              <a:gd name="connsiteY43" fmla="*/ 276335 h 4634167"/>
              <a:gd name="connsiteX44" fmla="*/ 1026590 w 5001736"/>
              <a:gd name="connsiteY44" fmla="*/ 276335 h 4634167"/>
              <a:gd name="connsiteX45" fmla="*/ 1083740 w 5001736"/>
              <a:gd name="connsiteY45" fmla="*/ 333485 h 4634167"/>
              <a:gd name="connsiteX46" fmla="*/ 1017065 w 5001736"/>
              <a:gd name="connsiteY46" fmla="*/ 419210 h 4634167"/>
              <a:gd name="connsiteX47" fmla="*/ 940865 w 5001736"/>
              <a:gd name="connsiteY47" fmla="*/ 514460 h 4634167"/>
              <a:gd name="connsiteX48" fmla="*/ 893240 w 5001736"/>
              <a:gd name="connsiteY48" fmla="*/ 619235 h 4634167"/>
              <a:gd name="connsiteX49" fmla="*/ 874190 w 5001736"/>
              <a:gd name="connsiteY49" fmla="*/ 743060 h 4634167"/>
              <a:gd name="connsiteX50" fmla="*/ 921815 w 5001736"/>
              <a:gd name="connsiteY50" fmla="*/ 904985 h 4634167"/>
              <a:gd name="connsiteX51" fmla="*/ 921815 w 5001736"/>
              <a:gd name="connsiteY51" fmla="*/ 1028810 h 4634167"/>
              <a:gd name="connsiteX52" fmla="*/ 874190 w 5001736"/>
              <a:gd name="connsiteY52" fmla="*/ 1228835 h 4634167"/>
              <a:gd name="connsiteX53" fmla="*/ 750365 w 5001736"/>
              <a:gd name="connsiteY53" fmla="*/ 1266935 h 4634167"/>
              <a:gd name="connsiteX54" fmla="*/ 617015 w 5001736"/>
              <a:gd name="connsiteY54" fmla="*/ 1343135 h 4634167"/>
              <a:gd name="connsiteX55" fmla="*/ 502715 w 5001736"/>
              <a:gd name="connsiteY55" fmla="*/ 1695560 h 4634167"/>
              <a:gd name="connsiteX56" fmla="*/ 397940 w 5001736"/>
              <a:gd name="connsiteY56" fmla="*/ 1714610 h 4634167"/>
              <a:gd name="connsiteX57" fmla="*/ 321740 w 5001736"/>
              <a:gd name="connsiteY57" fmla="*/ 1990835 h 4634167"/>
              <a:gd name="connsiteX58" fmla="*/ 350315 w 5001736"/>
              <a:gd name="connsiteY58" fmla="*/ 2171810 h 4634167"/>
              <a:gd name="connsiteX59" fmla="*/ 274115 w 5001736"/>
              <a:gd name="connsiteY59" fmla="*/ 2257535 h 4634167"/>
              <a:gd name="connsiteX60" fmla="*/ 83615 w 5001736"/>
              <a:gd name="connsiteY60" fmla="*/ 2238485 h 4634167"/>
              <a:gd name="connsiteX61" fmla="*/ 7415 w 5001736"/>
              <a:gd name="connsiteY61" fmla="*/ 2362310 h 4634167"/>
              <a:gd name="connsiteX62" fmla="*/ 16940 w 5001736"/>
              <a:gd name="connsiteY62" fmla="*/ 2400410 h 4634167"/>
              <a:gd name="connsiteX63" fmla="*/ 131240 w 5001736"/>
              <a:gd name="connsiteY63" fmla="*/ 2409935 h 4634167"/>
              <a:gd name="connsiteX64" fmla="*/ 255065 w 5001736"/>
              <a:gd name="connsiteY64" fmla="*/ 2476610 h 4634167"/>
              <a:gd name="connsiteX65" fmla="*/ 350315 w 5001736"/>
              <a:gd name="connsiteY65" fmla="*/ 2524235 h 4634167"/>
              <a:gd name="connsiteX66" fmla="*/ 445565 w 5001736"/>
              <a:gd name="connsiteY66" fmla="*/ 2638535 h 4634167"/>
              <a:gd name="connsiteX67" fmla="*/ 493190 w 5001736"/>
              <a:gd name="connsiteY67" fmla="*/ 2781410 h 4634167"/>
              <a:gd name="connsiteX68" fmla="*/ 569390 w 5001736"/>
              <a:gd name="connsiteY68" fmla="*/ 2771885 h 4634167"/>
              <a:gd name="connsiteX69" fmla="*/ 607490 w 5001736"/>
              <a:gd name="connsiteY69" fmla="*/ 2914760 h 4634167"/>
              <a:gd name="connsiteX70" fmla="*/ 778940 w 5001736"/>
              <a:gd name="connsiteY70" fmla="*/ 2962385 h 4634167"/>
              <a:gd name="connsiteX71" fmla="*/ 740840 w 5001736"/>
              <a:gd name="connsiteY71" fmla="*/ 3048110 h 4634167"/>
              <a:gd name="connsiteX72" fmla="*/ 740840 w 5001736"/>
              <a:gd name="connsiteY72" fmla="*/ 3114785 h 4634167"/>
              <a:gd name="connsiteX73" fmla="*/ 883715 w 5001736"/>
              <a:gd name="connsiteY73" fmla="*/ 3190985 h 4634167"/>
              <a:gd name="connsiteX74" fmla="*/ 1131365 w 5001736"/>
              <a:gd name="connsiteY74" fmla="*/ 3210035 h 4634167"/>
              <a:gd name="connsiteX75" fmla="*/ 1150415 w 5001736"/>
              <a:gd name="connsiteY75" fmla="*/ 3295760 h 4634167"/>
              <a:gd name="connsiteX76" fmla="*/ 1474265 w 5001736"/>
              <a:gd name="connsiteY76" fmla="*/ 3352910 h 4634167"/>
              <a:gd name="connsiteX77" fmla="*/ 1569515 w 5001736"/>
              <a:gd name="connsiteY77" fmla="*/ 3371960 h 4634167"/>
              <a:gd name="connsiteX78" fmla="*/ 1636190 w 5001736"/>
              <a:gd name="connsiteY78" fmla="*/ 3457685 h 4634167"/>
              <a:gd name="connsiteX79" fmla="*/ 1836215 w 5001736"/>
              <a:gd name="connsiteY79" fmla="*/ 3362435 h 4634167"/>
              <a:gd name="connsiteX80" fmla="*/ 1931465 w 5001736"/>
              <a:gd name="connsiteY80" fmla="*/ 3248135 h 4634167"/>
              <a:gd name="connsiteX81" fmla="*/ 2169590 w 5001736"/>
              <a:gd name="connsiteY81" fmla="*/ 3267185 h 4634167"/>
              <a:gd name="connsiteX82" fmla="*/ 2198165 w 5001736"/>
              <a:gd name="connsiteY82" fmla="*/ 3333860 h 4634167"/>
              <a:gd name="connsiteX83" fmla="*/ 2426765 w 5001736"/>
              <a:gd name="connsiteY83" fmla="*/ 3267185 h 4634167"/>
              <a:gd name="connsiteX84" fmla="*/ 2512490 w 5001736"/>
              <a:gd name="connsiteY84" fmla="*/ 3229085 h 4634167"/>
              <a:gd name="connsiteX85" fmla="*/ 2464865 w 5001736"/>
              <a:gd name="connsiteY85" fmla="*/ 3333860 h 4634167"/>
              <a:gd name="connsiteX86" fmla="*/ 2388665 w 5001736"/>
              <a:gd name="connsiteY86" fmla="*/ 3343385 h 4634167"/>
              <a:gd name="connsiteX87" fmla="*/ 2388665 w 5001736"/>
              <a:gd name="connsiteY87" fmla="*/ 3438635 h 4634167"/>
              <a:gd name="connsiteX88" fmla="*/ 2198165 w 5001736"/>
              <a:gd name="connsiteY88" fmla="*/ 3486260 h 4634167"/>
              <a:gd name="connsiteX89" fmla="*/ 2179115 w 5001736"/>
              <a:gd name="connsiteY89" fmla="*/ 4019660 h 4634167"/>
              <a:gd name="connsiteX90" fmla="*/ 2169590 w 5001736"/>
              <a:gd name="connsiteY90" fmla="*/ 4448285 h 4634167"/>
              <a:gd name="connsiteX91" fmla="*/ 2293415 w 5001736"/>
              <a:gd name="connsiteY91" fmla="*/ 4562585 h 4634167"/>
              <a:gd name="connsiteX92" fmla="*/ 2312465 w 5001736"/>
              <a:gd name="connsiteY92" fmla="*/ 4629260 h 4634167"/>
              <a:gd name="connsiteX93" fmla="*/ 2455340 w 5001736"/>
              <a:gd name="connsiteY93" fmla="*/ 4429235 h 4634167"/>
              <a:gd name="connsiteX94" fmla="*/ 2760140 w 5001736"/>
              <a:gd name="connsiteY94" fmla="*/ 4172060 h 4634167"/>
              <a:gd name="connsiteX95" fmla="*/ 2826815 w 5001736"/>
              <a:gd name="connsiteY95" fmla="*/ 4086335 h 4634167"/>
              <a:gd name="connsiteX96" fmla="*/ 3017315 w 5001736"/>
              <a:gd name="connsiteY96" fmla="*/ 3914885 h 4634167"/>
              <a:gd name="connsiteX97" fmla="*/ 3131615 w 5001736"/>
              <a:gd name="connsiteY97" fmla="*/ 3905360 h 4634167"/>
              <a:gd name="connsiteX98" fmla="*/ 3169715 w 5001736"/>
              <a:gd name="connsiteY98" fmla="*/ 3819635 h 4634167"/>
              <a:gd name="connsiteX99" fmla="*/ 3426890 w 5001736"/>
              <a:gd name="connsiteY99" fmla="*/ 3733910 h 4634167"/>
              <a:gd name="connsiteX100" fmla="*/ 3569765 w 5001736"/>
              <a:gd name="connsiteY100" fmla="*/ 3638660 h 4634167"/>
              <a:gd name="connsiteX101" fmla="*/ 3674540 w 5001736"/>
              <a:gd name="connsiteY101" fmla="*/ 3581510 h 4634167"/>
              <a:gd name="connsiteX102" fmla="*/ 3665015 w 5001736"/>
              <a:gd name="connsiteY102" fmla="*/ 3505310 h 4634167"/>
              <a:gd name="connsiteX103" fmla="*/ 4046015 w 5001736"/>
              <a:gd name="connsiteY103" fmla="*/ 3229085 h 4634167"/>
              <a:gd name="connsiteX104" fmla="*/ 4122215 w 5001736"/>
              <a:gd name="connsiteY104" fmla="*/ 3162410 h 4634167"/>
              <a:gd name="connsiteX105" fmla="*/ 4246040 w 5001736"/>
              <a:gd name="connsiteY105" fmla="*/ 3019535 h 4634167"/>
              <a:gd name="connsiteX106" fmla="*/ 4274615 w 5001736"/>
              <a:gd name="connsiteY106" fmla="*/ 2933810 h 4634167"/>
              <a:gd name="connsiteX107" fmla="*/ 4379390 w 5001736"/>
              <a:gd name="connsiteY107" fmla="*/ 2848085 h 4634167"/>
              <a:gd name="connsiteX108" fmla="*/ 4455590 w 5001736"/>
              <a:gd name="connsiteY108" fmla="*/ 2552810 h 4634167"/>
              <a:gd name="connsiteX109" fmla="*/ 4607990 w 5001736"/>
              <a:gd name="connsiteY109" fmla="*/ 2409935 h 4634167"/>
              <a:gd name="connsiteX110" fmla="*/ 4674665 w 5001736"/>
              <a:gd name="connsiteY110" fmla="*/ 2276585 h 4634167"/>
              <a:gd name="connsiteX111" fmla="*/ 4798490 w 5001736"/>
              <a:gd name="connsiteY111" fmla="*/ 2171810 h 4634167"/>
              <a:gd name="connsiteX112" fmla="*/ 4884215 w 5001736"/>
              <a:gd name="connsiteY112" fmla="*/ 1952735 h 4634167"/>
              <a:gd name="connsiteX113" fmla="*/ 4988990 w 5001736"/>
              <a:gd name="connsiteY113" fmla="*/ 1743185 h 4634167"/>
              <a:gd name="connsiteX114" fmla="*/ 4960415 w 5001736"/>
              <a:gd name="connsiteY114" fmla="*/ 1647935 h 4634167"/>
              <a:gd name="connsiteX115" fmla="*/ 4960415 w 5001736"/>
              <a:gd name="connsiteY115" fmla="*/ 1543160 h 4634167"/>
              <a:gd name="connsiteX116" fmla="*/ 4998515 w 5001736"/>
              <a:gd name="connsiteY116" fmla="*/ 1486010 h 4634167"/>
              <a:gd name="connsiteX117" fmla="*/ 4865165 w 5001736"/>
              <a:gd name="connsiteY117" fmla="*/ 1438385 h 4634167"/>
              <a:gd name="connsiteX118" fmla="*/ 4779440 w 5001736"/>
              <a:gd name="connsiteY118" fmla="*/ 1466960 h 4634167"/>
              <a:gd name="connsiteX119" fmla="*/ 4560365 w 5001736"/>
              <a:gd name="connsiteY119" fmla="*/ 1543160 h 4634167"/>
              <a:gd name="connsiteX120" fmla="*/ 4407965 w 5001736"/>
              <a:gd name="connsiteY120" fmla="*/ 1543160 h 4634167"/>
              <a:gd name="connsiteX121" fmla="*/ 4312715 w 5001736"/>
              <a:gd name="connsiteY121" fmla="*/ 1571735 h 463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5001736" h="4634167">
                <a:moveTo>
                  <a:pt x="4312715" y="1571735"/>
                </a:moveTo>
                <a:cubicBezTo>
                  <a:pt x="4258740" y="1581260"/>
                  <a:pt x="4084115" y="1600310"/>
                  <a:pt x="4084115" y="1600310"/>
                </a:cubicBezTo>
                <a:cubicBezTo>
                  <a:pt x="4020615" y="1608247"/>
                  <a:pt x="3972990" y="1605073"/>
                  <a:pt x="3931715" y="1619360"/>
                </a:cubicBezTo>
                <a:cubicBezTo>
                  <a:pt x="3890440" y="1633648"/>
                  <a:pt x="3865040" y="1668573"/>
                  <a:pt x="3836465" y="1686035"/>
                </a:cubicBezTo>
                <a:cubicBezTo>
                  <a:pt x="3807890" y="1703497"/>
                  <a:pt x="3809477" y="1719373"/>
                  <a:pt x="3760265" y="1724135"/>
                </a:cubicBezTo>
                <a:cubicBezTo>
                  <a:pt x="3711052" y="1728898"/>
                  <a:pt x="3584052" y="1720960"/>
                  <a:pt x="3541190" y="1714610"/>
                </a:cubicBezTo>
                <a:cubicBezTo>
                  <a:pt x="3498328" y="1708260"/>
                  <a:pt x="3523727" y="1681273"/>
                  <a:pt x="3503090" y="1686035"/>
                </a:cubicBezTo>
                <a:cubicBezTo>
                  <a:pt x="3482453" y="1690797"/>
                  <a:pt x="3460227" y="1727310"/>
                  <a:pt x="3417365" y="1743185"/>
                </a:cubicBezTo>
                <a:cubicBezTo>
                  <a:pt x="3374503" y="1759060"/>
                  <a:pt x="3298302" y="1778110"/>
                  <a:pt x="3245915" y="1781285"/>
                </a:cubicBezTo>
                <a:cubicBezTo>
                  <a:pt x="3193528" y="1784460"/>
                  <a:pt x="3133202" y="1766998"/>
                  <a:pt x="3103040" y="1762235"/>
                </a:cubicBezTo>
                <a:cubicBezTo>
                  <a:pt x="3072877" y="1757473"/>
                  <a:pt x="3079227" y="1760647"/>
                  <a:pt x="3064940" y="1752710"/>
                </a:cubicBezTo>
                <a:cubicBezTo>
                  <a:pt x="3050653" y="1744773"/>
                  <a:pt x="3033190" y="1725723"/>
                  <a:pt x="3017315" y="1714610"/>
                </a:cubicBezTo>
                <a:cubicBezTo>
                  <a:pt x="3001440" y="1703498"/>
                  <a:pt x="2988740" y="1708260"/>
                  <a:pt x="2969690" y="1686035"/>
                </a:cubicBezTo>
                <a:cubicBezTo>
                  <a:pt x="2950640" y="1663810"/>
                  <a:pt x="2923652" y="1601897"/>
                  <a:pt x="2903015" y="1581260"/>
                </a:cubicBezTo>
                <a:cubicBezTo>
                  <a:pt x="2882378" y="1560623"/>
                  <a:pt x="2863327" y="1565385"/>
                  <a:pt x="2845865" y="1562210"/>
                </a:cubicBezTo>
                <a:cubicBezTo>
                  <a:pt x="2828402" y="1559035"/>
                  <a:pt x="2818877" y="1573322"/>
                  <a:pt x="2798240" y="1562210"/>
                </a:cubicBezTo>
                <a:cubicBezTo>
                  <a:pt x="2777603" y="1551098"/>
                  <a:pt x="2722040" y="1514585"/>
                  <a:pt x="2722040" y="1495535"/>
                </a:cubicBezTo>
                <a:cubicBezTo>
                  <a:pt x="2722040" y="1476485"/>
                  <a:pt x="2769665" y="1457435"/>
                  <a:pt x="2798240" y="1447910"/>
                </a:cubicBezTo>
                <a:cubicBezTo>
                  <a:pt x="2826815" y="1438385"/>
                  <a:pt x="2871265" y="1459022"/>
                  <a:pt x="2893490" y="1438385"/>
                </a:cubicBezTo>
                <a:cubicBezTo>
                  <a:pt x="2915715" y="1417748"/>
                  <a:pt x="2934765" y="1354248"/>
                  <a:pt x="2931590" y="1324085"/>
                </a:cubicBezTo>
                <a:cubicBezTo>
                  <a:pt x="2928415" y="1293922"/>
                  <a:pt x="2896665" y="1268522"/>
                  <a:pt x="2874440" y="1257410"/>
                </a:cubicBezTo>
                <a:cubicBezTo>
                  <a:pt x="2852215" y="1246298"/>
                  <a:pt x="2823640" y="1263760"/>
                  <a:pt x="2798240" y="1257410"/>
                </a:cubicBezTo>
                <a:cubicBezTo>
                  <a:pt x="2772840" y="1251060"/>
                  <a:pt x="2753790" y="1244710"/>
                  <a:pt x="2722040" y="1219310"/>
                </a:cubicBezTo>
                <a:cubicBezTo>
                  <a:pt x="2690290" y="1193910"/>
                  <a:pt x="2628377" y="1135172"/>
                  <a:pt x="2607740" y="1105010"/>
                </a:cubicBezTo>
                <a:cubicBezTo>
                  <a:pt x="2587103" y="1074848"/>
                  <a:pt x="2620440" y="1060560"/>
                  <a:pt x="2598215" y="1038335"/>
                </a:cubicBezTo>
                <a:cubicBezTo>
                  <a:pt x="2575990" y="1016110"/>
                  <a:pt x="2506140" y="1000235"/>
                  <a:pt x="2474390" y="971660"/>
                </a:cubicBezTo>
                <a:cubicBezTo>
                  <a:pt x="2442640" y="943085"/>
                  <a:pt x="2436290" y="895460"/>
                  <a:pt x="2407715" y="866885"/>
                </a:cubicBezTo>
                <a:cubicBezTo>
                  <a:pt x="2379140" y="838310"/>
                  <a:pt x="2355327" y="820847"/>
                  <a:pt x="2302940" y="800210"/>
                </a:cubicBezTo>
                <a:cubicBezTo>
                  <a:pt x="2250552" y="779572"/>
                  <a:pt x="2136252" y="754172"/>
                  <a:pt x="2093390" y="743060"/>
                </a:cubicBezTo>
                <a:cubicBezTo>
                  <a:pt x="2050528" y="731948"/>
                  <a:pt x="2060052" y="749410"/>
                  <a:pt x="2045765" y="733535"/>
                </a:cubicBezTo>
                <a:cubicBezTo>
                  <a:pt x="2031477" y="717660"/>
                  <a:pt x="2023540" y="665272"/>
                  <a:pt x="2007665" y="647810"/>
                </a:cubicBezTo>
                <a:cubicBezTo>
                  <a:pt x="1991790" y="630348"/>
                  <a:pt x="1966390" y="639872"/>
                  <a:pt x="1950515" y="628760"/>
                </a:cubicBezTo>
                <a:cubicBezTo>
                  <a:pt x="1934640" y="617647"/>
                  <a:pt x="1926702" y="589072"/>
                  <a:pt x="1912415" y="581135"/>
                </a:cubicBezTo>
                <a:cubicBezTo>
                  <a:pt x="1898128" y="573198"/>
                  <a:pt x="1894952" y="625585"/>
                  <a:pt x="1864790" y="581135"/>
                </a:cubicBezTo>
                <a:cubicBezTo>
                  <a:pt x="1834628" y="536685"/>
                  <a:pt x="1780652" y="387460"/>
                  <a:pt x="1731440" y="314435"/>
                </a:cubicBezTo>
                <a:cubicBezTo>
                  <a:pt x="1682228" y="241410"/>
                  <a:pt x="1604440" y="189022"/>
                  <a:pt x="1569515" y="142985"/>
                </a:cubicBezTo>
                <a:cubicBezTo>
                  <a:pt x="1534590" y="96948"/>
                  <a:pt x="1533002" y="62022"/>
                  <a:pt x="1521890" y="38210"/>
                </a:cubicBezTo>
                <a:cubicBezTo>
                  <a:pt x="1510777" y="14397"/>
                  <a:pt x="1518715" y="1697"/>
                  <a:pt x="1502840" y="110"/>
                </a:cubicBezTo>
                <a:cubicBezTo>
                  <a:pt x="1486965" y="-1478"/>
                  <a:pt x="1439340" y="14397"/>
                  <a:pt x="1426640" y="28685"/>
                </a:cubicBezTo>
                <a:cubicBezTo>
                  <a:pt x="1413940" y="42972"/>
                  <a:pt x="1428227" y="71548"/>
                  <a:pt x="1426640" y="85835"/>
                </a:cubicBezTo>
                <a:cubicBezTo>
                  <a:pt x="1425053" y="100122"/>
                  <a:pt x="1442515" y="96947"/>
                  <a:pt x="1417115" y="114410"/>
                </a:cubicBezTo>
                <a:cubicBezTo>
                  <a:pt x="1391715" y="131873"/>
                  <a:pt x="1320277" y="168385"/>
                  <a:pt x="1274240" y="190610"/>
                </a:cubicBezTo>
                <a:cubicBezTo>
                  <a:pt x="1228203" y="212835"/>
                  <a:pt x="1164702" y="233473"/>
                  <a:pt x="1140890" y="247760"/>
                </a:cubicBezTo>
                <a:cubicBezTo>
                  <a:pt x="1117078" y="262047"/>
                  <a:pt x="1150415" y="271573"/>
                  <a:pt x="1131365" y="276335"/>
                </a:cubicBezTo>
                <a:cubicBezTo>
                  <a:pt x="1112315" y="281097"/>
                  <a:pt x="1034527" y="266810"/>
                  <a:pt x="1026590" y="276335"/>
                </a:cubicBezTo>
                <a:cubicBezTo>
                  <a:pt x="1018653" y="285860"/>
                  <a:pt x="1085328" y="309672"/>
                  <a:pt x="1083740" y="333485"/>
                </a:cubicBezTo>
                <a:cubicBezTo>
                  <a:pt x="1082152" y="357298"/>
                  <a:pt x="1040877" y="389048"/>
                  <a:pt x="1017065" y="419210"/>
                </a:cubicBezTo>
                <a:cubicBezTo>
                  <a:pt x="993253" y="449372"/>
                  <a:pt x="961502" y="481122"/>
                  <a:pt x="940865" y="514460"/>
                </a:cubicBezTo>
                <a:cubicBezTo>
                  <a:pt x="920227" y="547797"/>
                  <a:pt x="904352" y="581135"/>
                  <a:pt x="893240" y="619235"/>
                </a:cubicBezTo>
                <a:cubicBezTo>
                  <a:pt x="882128" y="657335"/>
                  <a:pt x="869428" y="695435"/>
                  <a:pt x="874190" y="743060"/>
                </a:cubicBezTo>
                <a:cubicBezTo>
                  <a:pt x="878952" y="790685"/>
                  <a:pt x="913878" y="857360"/>
                  <a:pt x="921815" y="904985"/>
                </a:cubicBezTo>
                <a:cubicBezTo>
                  <a:pt x="929752" y="952610"/>
                  <a:pt x="929752" y="974835"/>
                  <a:pt x="921815" y="1028810"/>
                </a:cubicBezTo>
                <a:cubicBezTo>
                  <a:pt x="913878" y="1082785"/>
                  <a:pt x="902765" y="1189147"/>
                  <a:pt x="874190" y="1228835"/>
                </a:cubicBezTo>
                <a:cubicBezTo>
                  <a:pt x="845615" y="1268522"/>
                  <a:pt x="793227" y="1247885"/>
                  <a:pt x="750365" y="1266935"/>
                </a:cubicBezTo>
                <a:cubicBezTo>
                  <a:pt x="707502" y="1285985"/>
                  <a:pt x="658290" y="1271698"/>
                  <a:pt x="617015" y="1343135"/>
                </a:cubicBezTo>
                <a:cubicBezTo>
                  <a:pt x="575740" y="1414572"/>
                  <a:pt x="539227" y="1633648"/>
                  <a:pt x="502715" y="1695560"/>
                </a:cubicBezTo>
                <a:cubicBezTo>
                  <a:pt x="466203" y="1757472"/>
                  <a:pt x="428102" y="1665398"/>
                  <a:pt x="397940" y="1714610"/>
                </a:cubicBezTo>
                <a:cubicBezTo>
                  <a:pt x="367778" y="1763822"/>
                  <a:pt x="329677" y="1914635"/>
                  <a:pt x="321740" y="1990835"/>
                </a:cubicBezTo>
                <a:cubicBezTo>
                  <a:pt x="313803" y="2067035"/>
                  <a:pt x="358252" y="2127360"/>
                  <a:pt x="350315" y="2171810"/>
                </a:cubicBezTo>
                <a:cubicBezTo>
                  <a:pt x="342378" y="2216260"/>
                  <a:pt x="318565" y="2246422"/>
                  <a:pt x="274115" y="2257535"/>
                </a:cubicBezTo>
                <a:cubicBezTo>
                  <a:pt x="229665" y="2268648"/>
                  <a:pt x="128065" y="2221023"/>
                  <a:pt x="83615" y="2238485"/>
                </a:cubicBezTo>
                <a:cubicBezTo>
                  <a:pt x="39165" y="2255947"/>
                  <a:pt x="18527" y="2335323"/>
                  <a:pt x="7415" y="2362310"/>
                </a:cubicBezTo>
                <a:cubicBezTo>
                  <a:pt x="-3697" y="2389297"/>
                  <a:pt x="-3698" y="2392473"/>
                  <a:pt x="16940" y="2400410"/>
                </a:cubicBezTo>
                <a:cubicBezTo>
                  <a:pt x="37577" y="2408348"/>
                  <a:pt x="91552" y="2397235"/>
                  <a:pt x="131240" y="2409935"/>
                </a:cubicBezTo>
                <a:cubicBezTo>
                  <a:pt x="170927" y="2422635"/>
                  <a:pt x="218553" y="2457560"/>
                  <a:pt x="255065" y="2476610"/>
                </a:cubicBezTo>
                <a:cubicBezTo>
                  <a:pt x="291577" y="2495660"/>
                  <a:pt x="318565" y="2497248"/>
                  <a:pt x="350315" y="2524235"/>
                </a:cubicBezTo>
                <a:cubicBezTo>
                  <a:pt x="382065" y="2551222"/>
                  <a:pt x="421752" y="2595673"/>
                  <a:pt x="445565" y="2638535"/>
                </a:cubicBezTo>
                <a:cubicBezTo>
                  <a:pt x="469377" y="2681398"/>
                  <a:pt x="472553" y="2759185"/>
                  <a:pt x="493190" y="2781410"/>
                </a:cubicBezTo>
                <a:cubicBezTo>
                  <a:pt x="513827" y="2803635"/>
                  <a:pt x="550340" y="2749660"/>
                  <a:pt x="569390" y="2771885"/>
                </a:cubicBezTo>
                <a:cubicBezTo>
                  <a:pt x="588440" y="2794110"/>
                  <a:pt x="572565" y="2883010"/>
                  <a:pt x="607490" y="2914760"/>
                </a:cubicBezTo>
                <a:cubicBezTo>
                  <a:pt x="642415" y="2946510"/>
                  <a:pt x="756715" y="2940160"/>
                  <a:pt x="778940" y="2962385"/>
                </a:cubicBezTo>
                <a:cubicBezTo>
                  <a:pt x="801165" y="2984610"/>
                  <a:pt x="747190" y="3022710"/>
                  <a:pt x="740840" y="3048110"/>
                </a:cubicBezTo>
                <a:cubicBezTo>
                  <a:pt x="734490" y="3073510"/>
                  <a:pt x="717028" y="3090973"/>
                  <a:pt x="740840" y="3114785"/>
                </a:cubicBezTo>
                <a:cubicBezTo>
                  <a:pt x="764652" y="3138597"/>
                  <a:pt x="818628" y="3175110"/>
                  <a:pt x="883715" y="3190985"/>
                </a:cubicBezTo>
                <a:cubicBezTo>
                  <a:pt x="948802" y="3206860"/>
                  <a:pt x="1086915" y="3192573"/>
                  <a:pt x="1131365" y="3210035"/>
                </a:cubicBezTo>
                <a:cubicBezTo>
                  <a:pt x="1175815" y="3227497"/>
                  <a:pt x="1093265" y="3271948"/>
                  <a:pt x="1150415" y="3295760"/>
                </a:cubicBezTo>
                <a:cubicBezTo>
                  <a:pt x="1207565" y="3319572"/>
                  <a:pt x="1404415" y="3340210"/>
                  <a:pt x="1474265" y="3352910"/>
                </a:cubicBezTo>
                <a:cubicBezTo>
                  <a:pt x="1544115" y="3365610"/>
                  <a:pt x="1542527" y="3354497"/>
                  <a:pt x="1569515" y="3371960"/>
                </a:cubicBezTo>
                <a:cubicBezTo>
                  <a:pt x="1596503" y="3389423"/>
                  <a:pt x="1591740" y="3459273"/>
                  <a:pt x="1636190" y="3457685"/>
                </a:cubicBezTo>
                <a:cubicBezTo>
                  <a:pt x="1680640" y="3456098"/>
                  <a:pt x="1787002" y="3397360"/>
                  <a:pt x="1836215" y="3362435"/>
                </a:cubicBezTo>
                <a:cubicBezTo>
                  <a:pt x="1885427" y="3327510"/>
                  <a:pt x="1875903" y="3264010"/>
                  <a:pt x="1931465" y="3248135"/>
                </a:cubicBezTo>
                <a:cubicBezTo>
                  <a:pt x="1987027" y="3232260"/>
                  <a:pt x="2125140" y="3252898"/>
                  <a:pt x="2169590" y="3267185"/>
                </a:cubicBezTo>
                <a:cubicBezTo>
                  <a:pt x="2214040" y="3281472"/>
                  <a:pt x="2155303" y="3333860"/>
                  <a:pt x="2198165" y="3333860"/>
                </a:cubicBezTo>
                <a:cubicBezTo>
                  <a:pt x="2241027" y="3333860"/>
                  <a:pt x="2374378" y="3284647"/>
                  <a:pt x="2426765" y="3267185"/>
                </a:cubicBezTo>
                <a:cubicBezTo>
                  <a:pt x="2479152" y="3249723"/>
                  <a:pt x="2506140" y="3217973"/>
                  <a:pt x="2512490" y="3229085"/>
                </a:cubicBezTo>
                <a:cubicBezTo>
                  <a:pt x="2518840" y="3240197"/>
                  <a:pt x="2485502" y="3314810"/>
                  <a:pt x="2464865" y="3333860"/>
                </a:cubicBezTo>
                <a:cubicBezTo>
                  <a:pt x="2444228" y="3352910"/>
                  <a:pt x="2401365" y="3325923"/>
                  <a:pt x="2388665" y="3343385"/>
                </a:cubicBezTo>
                <a:cubicBezTo>
                  <a:pt x="2375965" y="3360848"/>
                  <a:pt x="2420415" y="3414823"/>
                  <a:pt x="2388665" y="3438635"/>
                </a:cubicBezTo>
                <a:cubicBezTo>
                  <a:pt x="2356915" y="3462447"/>
                  <a:pt x="2233090" y="3389423"/>
                  <a:pt x="2198165" y="3486260"/>
                </a:cubicBezTo>
                <a:cubicBezTo>
                  <a:pt x="2163240" y="3583097"/>
                  <a:pt x="2183877" y="3859323"/>
                  <a:pt x="2179115" y="4019660"/>
                </a:cubicBezTo>
                <a:cubicBezTo>
                  <a:pt x="2174353" y="4179997"/>
                  <a:pt x="2150540" y="4357797"/>
                  <a:pt x="2169590" y="4448285"/>
                </a:cubicBezTo>
                <a:cubicBezTo>
                  <a:pt x="2188640" y="4538773"/>
                  <a:pt x="2269603" y="4532423"/>
                  <a:pt x="2293415" y="4562585"/>
                </a:cubicBezTo>
                <a:cubicBezTo>
                  <a:pt x="2317227" y="4592747"/>
                  <a:pt x="2285478" y="4651485"/>
                  <a:pt x="2312465" y="4629260"/>
                </a:cubicBezTo>
                <a:cubicBezTo>
                  <a:pt x="2339452" y="4607035"/>
                  <a:pt x="2380727" y="4505435"/>
                  <a:pt x="2455340" y="4429235"/>
                </a:cubicBezTo>
                <a:cubicBezTo>
                  <a:pt x="2529952" y="4353035"/>
                  <a:pt x="2698228" y="4229210"/>
                  <a:pt x="2760140" y="4172060"/>
                </a:cubicBezTo>
                <a:cubicBezTo>
                  <a:pt x="2822052" y="4114910"/>
                  <a:pt x="2783953" y="4129197"/>
                  <a:pt x="2826815" y="4086335"/>
                </a:cubicBezTo>
                <a:cubicBezTo>
                  <a:pt x="2869677" y="4043473"/>
                  <a:pt x="2966515" y="3945047"/>
                  <a:pt x="3017315" y="3914885"/>
                </a:cubicBezTo>
                <a:cubicBezTo>
                  <a:pt x="3068115" y="3884723"/>
                  <a:pt x="3106215" y="3921235"/>
                  <a:pt x="3131615" y="3905360"/>
                </a:cubicBezTo>
                <a:cubicBezTo>
                  <a:pt x="3157015" y="3889485"/>
                  <a:pt x="3120502" y="3848210"/>
                  <a:pt x="3169715" y="3819635"/>
                </a:cubicBezTo>
                <a:cubicBezTo>
                  <a:pt x="3218927" y="3791060"/>
                  <a:pt x="3360215" y="3764072"/>
                  <a:pt x="3426890" y="3733910"/>
                </a:cubicBezTo>
                <a:cubicBezTo>
                  <a:pt x="3493565" y="3703748"/>
                  <a:pt x="3528490" y="3664060"/>
                  <a:pt x="3569765" y="3638660"/>
                </a:cubicBezTo>
                <a:cubicBezTo>
                  <a:pt x="3611040" y="3613260"/>
                  <a:pt x="3658665" y="3603735"/>
                  <a:pt x="3674540" y="3581510"/>
                </a:cubicBezTo>
                <a:cubicBezTo>
                  <a:pt x="3690415" y="3559285"/>
                  <a:pt x="3603103" y="3564047"/>
                  <a:pt x="3665015" y="3505310"/>
                </a:cubicBezTo>
                <a:cubicBezTo>
                  <a:pt x="3726927" y="3446573"/>
                  <a:pt x="3969815" y="3286235"/>
                  <a:pt x="4046015" y="3229085"/>
                </a:cubicBezTo>
                <a:cubicBezTo>
                  <a:pt x="4122215" y="3171935"/>
                  <a:pt x="4088877" y="3197335"/>
                  <a:pt x="4122215" y="3162410"/>
                </a:cubicBezTo>
                <a:cubicBezTo>
                  <a:pt x="4155552" y="3127485"/>
                  <a:pt x="4220640" y="3057635"/>
                  <a:pt x="4246040" y="3019535"/>
                </a:cubicBezTo>
                <a:cubicBezTo>
                  <a:pt x="4271440" y="2981435"/>
                  <a:pt x="4252390" y="2962385"/>
                  <a:pt x="4274615" y="2933810"/>
                </a:cubicBezTo>
                <a:cubicBezTo>
                  <a:pt x="4296840" y="2905235"/>
                  <a:pt x="4349228" y="2911585"/>
                  <a:pt x="4379390" y="2848085"/>
                </a:cubicBezTo>
                <a:cubicBezTo>
                  <a:pt x="4409552" y="2784585"/>
                  <a:pt x="4417490" y="2625835"/>
                  <a:pt x="4455590" y="2552810"/>
                </a:cubicBezTo>
                <a:cubicBezTo>
                  <a:pt x="4493690" y="2479785"/>
                  <a:pt x="4571478" y="2455972"/>
                  <a:pt x="4607990" y="2409935"/>
                </a:cubicBezTo>
                <a:cubicBezTo>
                  <a:pt x="4644502" y="2363898"/>
                  <a:pt x="4642915" y="2316273"/>
                  <a:pt x="4674665" y="2276585"/>
                </a:cubicBezTo>
                <a:cubicBezTo>
                  <a:pt x="4706415" y="2236898"/>
                  <a:pt x="4763565" y="2225785"/>
                  <a:pt x="4798490" y="2171810"/>
                </a:cubicBezTo>
                <a:cubicBezTo>
                  <a:pt x="4833415" y="2117835"/>
                  <a:pt x="4852465" y="2024172"/>
                  <a:pt x="4884215" y="1952735"/>
                </a:cubicBezTo>
                <a:cubicBezTo>
                  <a:pt x="4915965" y="1881298"/>
                  <a:pt x="4976290" y="1793985"/>
                  <a:pt x="4988990" y="1743185"/>
                </a:cubicBezTo>
                <a:cubicBezTo>
                  <a:pt x="5001690" y="1692385"/>
                  <a:pt x="4965177" y="1681272"/>
                  <a:pt x="4960415" y="1647935"/>
                </a:cubicBezTo>
                <a:cubicBezTo>
                  <a:pt x="4955653" y="1614598"/>
                  <a:pt x="4954065" y="1570147"/>
                  <a:pt x="4960415" y="1543160"/>
                </a:cubicBezTo>
                <a:cubicBezTo>
                  <a:pt x="4966765" y="1516173"/>
                  <a:pt x="5014390" y="1503472"/>
                  <a:pt x="4998515" y="1486010"/>
                </a:cubicBezTo>
                <a:cubicBezTo>
                  <a:pt x="4982640" y="1468548"/>
                  <a:pt x="4901677" y="1441560"/>
                  <a:pt x="4865165" y="1438385"/>
                </a:cubicBezTo>
                <a:cubicBezTo>
                  <a:pt x="4828653" y="1435210"/>
                  <a:pt x="4779440" y="1466960"/>
                  <a:pt x="4779440" y="1466960"/>
                </a:cubicBezTo>
                <a:cubicBezTo>
                  <a:pt x="4728640" y="1484422"/>
                  <a:pt x="4622278" y="1530460"/>
                  <a:pt x="4560365" y="1543160"/>
                </a:cubicBezTo>
                <a:cubicBezTo>
                  <a:pt x="4498453" y="1555860"/>
                  <a:pt x="4454002" y="1541573"/>
                  <a:pt x="4407965" y="1543160"/>
                </a:cubicBezTo>
                <a:cubicBezTo>
                  <a:pt x="4361928" y="1544747"/>
                  <a:pt x="4366690" y="1562210"/>
                  <a:pt x="4312715" y="1571735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064815" y="1737778"/>
            <a:ext cx="1638300" cy="559676"/>
          </a:xfrm>
          <a:custGeom>
            <a:avLst/>
            <a:gdLst>
              <a:gd name="connsiteX0" fmla="*/ 0 w 1638300"/>
              <a:gd name="connsiteY0" fmla="*/ 110848 h 559676"/>
              <a:gd name="connsiteX1" fmla="*/ 209550 w 1638300"/>
              <a:gd name="connsiteY1" fmla="*/ 110848 h 559676"/>
              <a:gd name="connsiteX2" fmla="*/ 242888 w 1638300"/>
              <a:gd name="connsiteY2" fmla="*/ 101323 h 559676"/>
              <a:gd name="connsiteX3" fmla="*/ 304800 w 1638300"/>
              <a:gd name="connsiteY3" fmla="*/ 182286 h 559676"/>
              <a:gd name="connsiteX4" fmla="*/ 323850 w 1638300"/>
              <a:gd name="connsiteY4" fmla="*/ 182286 h 559676"/>
              <a:gd name="connsiteX5" fmla="*/ 342900 w 1638300"/>
              <a:gd name="connsiteY5" fmla="*/ 115611 h 559676"/>
              <a:gd name="connsiteX6" fmla="*/ 357188 w 1638300"/>
              <a:gd name="connsiteY6" fmla="*/ 72748 h 559676"/>
              <a:gd name="connsiteX7" fmla="*/ 390525 w 1638300"/>
              <a:gd name="connsiteY7" fmla="*/ 29886 h 559676"/>
              <a:gd name="connsiteX8" fmla="*/ 433388 w 1638300"/>
              <a:gd name="connsiteY8" fmla="*/ 1311 h 559676"/>
              <a:gd name="connsiteX9" fmla="*/ 466725 w 1638300"/>
              <a:gd name="connsiteY9" fmla="*/ 72748 h 559676"/>
              <a:gd name="connsiteX10" fmla="*/ 552450 w 1638300"/>
              <a:gd name="connsiteY10" fmla="*/ 87036 h 559676"/>
              <a:gd name="connsiteX11" fmla="*/ 600075 w 1638300"/>
              <a:gd name="connsiteY11" fmla="*/ 82273 h 559676"/>
              <a:gd name="connsiteX12" fmla="*/ 666750 w 1638300"/>
              <a:gd name="connsiteY12" fmla="*/ 58461 h 559676"/>
              <a:gd name="connsiteX13" fmla="*/ 709613 w 1638300"/>
              <a:gd name="connsiteY13" fmla="*/ 53698 h 559676"/>
              <a:gd name="connsiteX14" fmla="*/ 733425 w 1638300"/>
              <a:gd name="connsiteY14" fmla="*/ 63223 h 559676"/>
              <a:gd name="connsiteX15" fmla="*/ 738188 w 1638300"/>
              <a:gd name="connsiteY15" fmla="*/ 96561 h 559676"/>
              <a:gd name="connsiteX16" fmla="*/ 785813 w 1638300"/>
              <a:gd name="connsiteY16" fmla="*/ 139423 h 559676"/>
              <a:gd name="connsiteX17" fmla="*/ 909638 w 1638300"/>
              <a:gd name="connsiteY17" fmla="*/ 139423 h 559676"/>
              <a:gd name="connsiteX18" fmla="*/ 1033463 w 1638300"/>
              <a:gd name="connsiteY18" fmla="*/ 134661 h 559676"/>
              <a:gd name="connsiteX19" fmla="*/ 1143000 w 1638300"/>
              <a:gd name="connsiteY19" fmla="*/ 167998 h 559676"/>
              <a:gd name="connsiteX20" fmla="*/ 1204913 w 1638300"/>
              <a:gd name="connsiteY20" fmla="*/ 182286 h 559676"/>
              <a:gd name="connsiteX21" fmla="*/ 1214438 w 1638300"/>
              <a:gd name="connsiteY21" fmla="*/ 215623 h 559676"/>
              <a:gd name="connsiteX22" fmla="*/ 1295400 w 1638300"/>
              <a:gd name="connsiteY22" fmla="*/ 277536 h 559676"/>
              <a:gd name="connsiteX23" fmla="*/ 1371600 w 1638300"/>
              <a:gd name="connsiteY23" fmla="*/ 363261 h 559676"/>
              <a:gd name="connsiteX24" fmla="*/ 1404938 w 1638300"/>
              <a:gd name="connsiteY24" fmla="*/ 368023 h 559676"/>
              <a:gd name="connsiteX25" fmla="*/ 1490663 w 1638300"/>
              <a:gd name="connsiteY25" fmla="*/ 401361 h 559676"/>
              <a:gd name="connsiteX26" fmla="*/ 1552575 w 1638300"/>
              <a:gd name="connsiteY26" fmla="*/ 477561 h 559676"/>
              <a:gd name="connsiteX27" fmla="*/ 1609725 w 1638300"/>
              <a:gd name="connsiteY27" fmla="*/ 534711 h 559676"/>
              <a:gd name="connsiteX28" fmla="*/ 1628775 w 1638300"/>
              <a:gd name="connsiteY28" fmla="*/ 558523 h 559676"/>
              <a:gd name="connsiteX29" fmla="*/ 1638300 w 1638300"/>
              <a:gd name="connsiteY29" fmla="*/ 553761 h 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8300" h="559676">
                <a:moveTo>
                  <a:pt x="0" y="110848"/>
                </a:moveTo>
                <a:lnTo>
                  <a:pt x="209550" y="110848"/>
                </a:lnTo>
                <a:cubicBezTo>
                  <a:pt x="250031" y="109261"/>
                  <a:pt x="227013" y="89417"/>
                  <a:pt x="242888" y="101323"/>
                </a:cubicBezTo>
                <a:cubicBezTo>
                  <a:pt x="258763" y="113229"/>
                  <a:pt x="291306" y="168792"/>
                  <a:pt x="304800" y="182286"/>
                </a:cubicBezTo>
                <a:cubicBezTo>
                  <a:pt x="318294" y="195780"/>
                  <a:pt x="317500" y="193398"/>
                  <a:pt x="323850" y="182286"/>
                </a:cubicBezTo>
                <a:cubicBezTo>
                  <a:pt x="330200" y="171174"/>
                  <a:pt x="337344" y="133867"/>
                  <a:pt x="342900" y="115611"/>
                </a:cubicBezTo>
                <a:cubicBezTo>
                  <a:pt x="348456" y="97355"/>
                  <a:pt x="349251" y="87035"/>
                  <a:pt x="357188" y="72748"/>
                </a:cubicBezTo>
                <a:cubicBezTo>
                  <a:pt x="365125" y="58461"/>
                  <a:pt x="377825" y="41792"/>
                  <a:pt x="390525" y="29886"/>
                </a:cubicBezTo>
                <a:cubicBezTo>
                  <a:pt x="403225" y="17980"/>
                  <a:pt x="420688" y="-5833"/>
                  <a:pt x="433388" y="1311"/>
                </a:cubicBezTo>
                <a:cubicBezTo>
                  <a:pt x="446088" y="8455"/>
                  <a:pt x="446881" y="58461"/>
                  <a:pt x="466725" y="72748"/>
                </a:cubicBezTo>
                <a:cubicBezTo>
                  <a:pt x="486569" y="87035"/>
                  <a:pt x="530225" y="85449"/>
                  <a:pt x="552450" y="87036"/>
                </a:cubicBezTo>
                <a:cubicBezTo>
                  <a:pt x="574675" y="88623"/>
                  <a:pt x="581025" y="87035"/>
                  <a:pt x="600075" y="82273"/>
                </a:cubicBezTo>
                <a:cubicBezTo>
                  <a:pt x="619125" y="77511"/>
                  <a:pt x="648494" y="63223"/>
                  <a:pt x="666750" y="58461"/>
                </a:cubicBezTo>
                <a:cubicBezTo>
                  <a:pt x="685006" y="53699"/>
                  <a:pt x="698501" y="52904"/>
                  <a:pt x="709613" y="53698"/>
                </a:cubicBezTo>
                <a:cubicBezTo>
                  <a:pt x="720725" y="54492"/>
                  <a:pt x="728663" y="56079"/>
                  <a:pt x="733425" y="63223"/>
                </a:cubicBezTo>
                <a:cubicBezTo>
                  <a:pt x="738187" y="70367"/>
                  <a:pt x="729457" y="83861"/>
                  <a:pt x="738188" y="96561"/>
                </a:cubicBezTo>
                <a:cubicBezTo>
                  <a:pt x="746919" y="109261"/>
                  <a:pt x="757238" y="132279"/>
                  <a:pt x="785813" y="139423"/>
                </a:cubicBezTo>
                <a:cubicBezTo>
                  <a:pt x="814388" y="146567"/>
                  <a:pt x="868363" y="140217"/>
                  <a:pt x="909638" y="139423"/>
                </a:cubicBezTo>
                <a:cubicBezTo>
                  <a:pt x="950913" y="138629"/>
                  <a:pt x="994569" y="129899"/>
                  <a:pt x="1033463" y="134661"/>
                </a:cubicBezTo>
                <a:cubicBezTo>
                  <a:pt x="1072357" y="139423"/>
                  <a:pt x="1114425" y="160060"/>
                  <a:pt x="1143000" y="167998"/>
                </a:cubicBezTo>
                <a:cubicBezTo>
                  <a:pt x="1171575" y="175936"/>
                  <a:pt x="1193007" y="174349"/>
                  <a:pt x="1204913" y="182286"/>
                </a:cubicBezTo>
                <a:cubicBezTo>
                  <a:pt x="1216819" y="190223"/>
                  <a:pt x="1199357" y="199748"/>
                  <a:pt x="1214438" y="215623"/>
                </a:cubicBezTo>
                <a:cubicBezTo>
                  <a:pt x="1229519" y="231498"/>
                  <a:pt x="1269206" y="252930"/>
                  <a:pt x="1295400" y="277536"/>
                </a:cubicBezTo>
                <a:cubicBezTo>
                  <a:pt x="1321594" y="302142"/>
                  <a:pt x="1353344" y="348180"/>
                  <a:pt x="1371600" y="363261"/>
                </a:cubicBezTo>
                <a:cubicBezTo>
                  <a:pt x="1389856" y="378342"/>
                  <a:pt x="1385094" y="361673"/>
                  <a:pt x="1404938" y="368023"/>
                </a:cubicBezTo>
                <a:cubicBezTo>
                  <a:pt x="1424782" y="374373"/>
                  <a:pt x="1466057" y="383105"/>
                  <a:pt x="1490663" y="401361"/>
                </a:cubicBezTo>
                <a:cubicBezTo>
                  <a:pt x="1515269" y="419617"/>
                  <a:pt x="1532731" y="455336"/>
                  <a:pt x="1552575" y="477561"/>
                </a:cubicBezTo>
                <a:cubicBezTo>
                  <a:pt x="1572419" y="499786"/>
                  <a:pt x="1597025" y="521217"/>
                  <a:pt x="1609725" y="534711"/>
                </a:cubicBezTo>
                <a:cubicBezTo>
                  <a:pt x="1622425" y="548205"/>
                  <a:pt x="1624013" y="555348"/>
                  <a:pt x="1628775" y="558523"/>
                </a:cubicBezTo>
                <a:cubicBezTo>
                  <a:pt x="1633537" y="561698"/>
                  <a:pt x="1635918" y="557729"/>
                  <a:pt x="1638300" y="553761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465799" y="2191526"/>
            <a:ext cx="465916" cy="452976"/>
          </a:xfrm>
          <a:custGeom>
            <a:avLst/>
            <a:gdLst>
              <a:gd name="connsiteX0" fmla="*/ 384954 w 465916"/>
              <a:gd name="connsiteY0" fmla="*/ 0 h 452976"/>
              <a:gd name="connsiteX1" fmla="*/ 327804 w 465916"/>
              <a:gd name="connsiteY1" fmla="*/ 42863 h 452976"/>
              <a:gd name="connsiteX2" fmla="*/ 332566 w 465916"/>
              <a:gd name="connsiteY2" fmla="*/ 85725 h 452976"/>
              <a:gd name="connsiteX3" fmla="*/ 218266 w 465916"/>
              <a:gd name="connsiteY3" fmla="*/ 119063 h 452976"/>
              <a:gd name="connsiteX4" fmla="*/ 170641 w 465916"/>
              <a:gd name="connsiteY4" fmla="*/ 176213 h 452976"/>
              <a:gd name="connsiteX5" fmla="*/ 137304 w 465916"/>
              <a:gd name="connsiteY5" fmla="*/ 190500 h 452976"/>
              <a:gd name="connsiteX6" fmla="*/ 84916 w 465916"/>
              <a:gd name="connsiteY6" fmla="*/ 209550 h 452976"/>
              <a:gd name="connsiteX7" fmla="*/ 3954 w 465916"/>
              <a:gd name="connsiteY7" fmla="*/ 295275 h 452976"/>
              <a:gd name="connsiteX8" fmla="*/ 23004 w 465916"/>
              <a:gd name="connsiteY8" fmla="*/ 433388 h 452976"/>
              <a:gd name="connsiteX9" fmla="*/ 113491 w 465916"/>
              <a:gd name="connsiteY9" fmla="*/ 452438 h 452976"/>
              <a:gd name="connsiteX10" fmla="*/ 246841 w 465916"/>
              <a:gd name="connsiteY10" fmla="*/ 438150 h 452976"/>
              <a:gd name="connsiteX11" fmla="*/ 346854 w 465916"/>
              <a:gd name="connsiteY11" fmla="*/ 419100 h 452976"/>
              <a:gd name="connsiteX12" fmla="*/ 432579 w 465916"/>
              <a:gd name="connsiteY12" fmla="*/ 371475 h 452976"/>
              <a:gd name="connsiteX13" fmla="*/ 465916 w 465916"/>
              <a:gd name="connsiteY13" fmla="*/ 333375 h 452976"/>
              <a:gd name="connsiteX14" fmla="*/ 465916 w 465916"/>
              <a:gd name="connsiteY14" fmla="*/ 333375 h 45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5916" h="452976">
                <a:moveTo>
                  <a:pt x="384954" y="0"/>
                </a:moveTo>
                <a:cubicBezTo>
                  <a:pt x="360744" y="14288"/>
                  <a:pt x="336535" y="28576"/>
                  <a:pt x="327804" y="42863"/>
                </a:cubicBezTo>
                <a:cubicBezTo>
                  <a:pt x="319073" y="57150"/>
                  <a:pt x="350822" y="73025"/>
                  <a:pt x="332566" y="85725"/>
                </a:cubicBezTo>
                <a:cubicBezTo>
                  <a:pt x="314310" y="98425"/>
                  <a:pt x="245253" y="103982"/>
                  <a:pt x="218266" y="119063"/>
                </a:cubicBezTo>
                <a:cubicBezTo>
                  <a:pt x="191279" y="134144"/>
                  <a:pt x="184135" y="164307"/>
                  <a:pt x="170641" y="176213"/>
                </a:cubicBezTo>
                <a:cubicBezTo>
                  <a:pt x="157147" y="188119"/>
                  <a:pt x="151591" y="184944"/>
                  <a:pt x="137304" y="190500"/>
                </a:cubicBezTo>
                <a:cubicBezTo>
                  <a:pt x="123016" y="196056"/>
                  <a:pt x="107141" y="192088"/>
                  <a:pt x="84916" y="209550"/>
                </a:cubicBezTo>
                <a:cubicBezTo>
                  <a:pt x="62691" y="227012"/>
                  <a:pt x="14273" y="257969"/>
                  <a:pt x="3954" y="295275"/>
                </a:cubicBezTo>
                <a:cubicBezTo>
                  <a:pt x="-6365" y="332581"/>
                  <a:pt x="4748" y="407194"/>
                  <a:pt x="23004" y="433388"/>
                </a:cubicBezTo>
                <a:cubicBezTo>
                  <a:pt x="41260" y="459582"/>
                  <a:pt x="76185" y="451644"/>
                  <a:pt x="113491" y="452438"/>
                </a:cubicBezTo>
                <a:cubicBezTo>
                  <a:pt x="150797" y="453232"/>
                  <a:pt x="207947" y="443706"/>
                  <a:pt x="246841" y="438150"/>
                </a:cubicBezTo>
                <a:cubicBezTo>
                  <a:pt x="285735" y="432594"/>
                  <a:pt x="315898" y="430212"/>
                  <a:pt x="346854" y="419100"/>
                </a:cubicBezTo>
                <a:cubicBezTo>
                  <a:pt x="377810" y="407988"/>
                  <a:pt x="412735" y="385762"/>
                  <a:pt x="432579" y="371475"/>
                </a:cubicBezTo>
                <a:cubicBezTo>
                  <a:pt x="452423" y="357188"/>
                  <a:pt x="465916" y="333375"/>
                  <a:pt x="465916" y="333375"/>
                </a:cubicBezTo>
                <a:lnTo>
                  <a:pt x="465916" y="333375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655490" y="2620151"/>
            <a:ext cx="1547965" cy="1576388"/>
          </a:xfrm>
          <a:custGeom>
            <a:avLst/>
            <a:gdLst>
              <a:gd name="connsiteX0" fmla="*/ 157163 w 1547965"/>
              <a:gd name="connsiteY0" fmla="*/ 0 h 1576388"/>
              <a:gd name="connsiteX1" fmla="*/ 133350 w 1547965"/>
              <a:gd name="connsiteY1" fmla="*/ 57150 h 1576388"/>
              <a:gd name="connsiteX2" fmla="*/ 133350 w 1547965"/>
              <a:gd name="connsiteY2" fmla="*/ 109538 h 1576388"/>
              <a:gd name="connsiteX3" fmla="*/ 166688 w 1547965"/>
              <a:gd name="connsiteY3" fmla="*/ 171450 h 1576388"/>
              <a:gd name="connsiteX4" fmla="*/ 190500 w 1547965"/>
              <a:gd name="connsiteY4" fmla="*/ 257175 h 1576388"/>
              <a:gd name="connsiteX5" fmla="*/ 200025 w 1547965"/>
              <a:gd name="connsiteY5" fmla="*/ 304800 h 1576388"/>
              <a:gd name="connsiteX6" fmla="*/ 328613 w 1547965"/>
              <a:gd name="connsiteY6" fmla="*/ 371475 h 1576388"/>
              <a:gd name="connsiteX7" fmla="*/ 414338 w 1547965"/>
              <a:gd name="connsiteY7" fmla="*/ 409575 h 1576388"/>
              <a:gd name="connsiteX8" fmla="*/ 561975 w 1547965"/>
              <a:gd name="connsiteY8" fmla="*/ 519113 h 1576388"/>
              <a:gd name="connsiteX9" fmla="*/ 642938 w 1547965"/>
              <a:gd name="connsiteY9" fmla="*/ 552450 h 1576388"/>
              <a:gd name="connsiteX10" fmla="*/ 723900 w 1547965"/>
              <a:gd name="connsiteY10" fmla="*/ 585788 h 1576388"/>
              <a:gd name="connsiteX11" fmla="*/ 823913 w 1547965"/>
              <a:gd name="connsiteY11" fmla="*/ 590550 h 1576388"/>
              <a:gd name="connsiteX12" fmla="*/ 1095375 w 1547965"/>
              <a:gd name="connsiteY12" fmla="*/ 661988 h 1576388"/>
              <a:gd name="connsiteX13" fmla="*/ 1233488 w 1547965"/>
              <a:gd name="connsiteY13" fmla="*/ 695325 h 1576388"/>
              <a:gd name="connsiteX14" fmla="*/ 1323975 w 1547965"/>
              <a:gd name="connsiteY14" fmla="*/ 719138 h 1576388"/>
              <a:gd name="connsiteX15" fmla="*/ 1381125 w 1547965"/>
              <a:gd name="connsiteY15" fmla="*/ 752475 h 1576388"/>
              <a:gd name="connsiteX16" fmla="*/ 1547813 w 1547965"/>
              <a:gd name="connsiteY16" fmla="*/ 733425 h 1576388"/>
              <a:gd name="connsiteX17" fmla="*/ 1409700 w 1547965"/>
              <a:gd name="connsiteY17" fmla="*/ 771525 h 1576388"/>
              <a:gd name="connsiteX18" fmla="*/ 1338263 w 1547965"/>
              <a:gd name="connsiteY18" fmla="*/ 795338 h 1576388"/>
              <a:gd name="connsiteX19" fmla="*/ 1262063 w 1547965"/>
              <a:gd name="connsiteY19" fmla="*/ 947738 h 1576388"/>
              <a:gd name="connsiteX20" fmla="*/ 1171575 w 1547965"/>
              <a:gd name="connsiteY20" fmla="*/ 1033463 h 1576388"/>
              <a:gd name="connsiteX21" fmla="*/ 1100138 w 1547965"/>
              <a:gd name="connsiteY21" fmla="*/ 1076325 h 1576388"/>
              <a:gd name="connsiteX22" fmla="*/ 957263 w 1547965"/>
              <a:gd name="connsiteY22" fmla="*/ 1143000 h 1576388"/>
              <a:gd name="connsiteX23" fmla="*/ 914400 w 1547965"/>
              <a:gd name="connsiteY23" fmla="*/ 1181100 h 1576388"/>
              <a:gd name="connsiteX24" fmla="*/ 804863 w 1547965"/>
              <a:gd name="connsiteY24" fmla="*/ 1238250 h 1576388"/>
              <a:gd name="connsiteX25" fmla="*/ 709613 w 1547965"/>
              <a:gd name="connsiteY25" fmla="*/ 1409700 h 1576388"/>
              <a:gd name="connsiteX26" fmla="*/ 633413 w 1547965"/>
              <a:gd name="connsiteY26" fmla="*/ 1457325 h 1576388"/>
              <a:gd name="connsiteX27" fmla="*/ 495300 w 1547965"/>
              <a:gd name="connsiteY27" fmla="*/ 1471613 h 1576388"/>
              <a:gd name="connsiteX28" fmla="*/ 123825 w 1547965"/>
              <a:gd name="connsiteY28" fmla="*/ 1500188 h 1576388"/>
              <a:gd name="connsiteX29" fmla="*/ 57150 w 1547965"/>
              <a:gd name="connsiteY29" fmla="*/ 1552575 h 1576388"/>
              <a:gd name="connsiteX30" fmla="*/ 9525 w 1547965"/>
              <a:gd name="connsiteY30" fmla="*/ 1571625 h 1576388"/>
              <a:gd name="connsiteX31" fmla="*/ 0 w 1547965"/>
              <a:gd name="connsiteY31" fmla="*/ 1576388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7965" h="1576388">
                <a:moveTo>
                  <a:pt x="157163" y="0"/>
                </a:moveTo>
                <a:cubicBezTo>
                  <a:pt x="147241" y="19447"/>
                  <a:pt x="137319" y="38894"/>
                  <a:pt x="133350" y="57150"/>
                </a:cubicBezTo>
                <a:cubicBezTo>
                  <a:pt x="129381" y="75406"/>
                  <a:pt x="127794" y="90488"/>
                  <a:pt x="133350" y="109538"/>
                </a:cubicBezTo>
                <a:cubicBezTo>
                  <a:pt x="138906" y="128588"/>
                  <a:pt x="157163" y="146844"/>
                  <a:pt x="166688" y="171450"/>
                </a:cubicBezTo>
                <a:cubicBezTo>
                  <a:pt x="176213" y="196056"/>
                  <a:pt x="184944" y="234950"/>
                  <a:pt x="190500" y="257175"/>
                </a:cubicBezTo>
                <a:cubicBezTo>
                  <a:pt x="196056" y="279400"/>
                  <a:pt x="177006" y="285750"/>
                  <a:pt x="200025" y="304800"/>
                </a:cubicBezTo>
                <a:cubicBezTo>
                  <a:pt x="223044" y="323850"/>
                  <a:pt x="292894" y="354013"/>
                  <a:pt x="328613" y="371475"/>
                </a:cubicBezTo>
                <a:cubicBezTo>
                  <a:pt x="364332" y="388938"/>
                  <a:pt x="375444" y="384969"/>
                  <a:pt x="414338" y="409575"/>
                </a:cubicBezTo>
                <a:cubicBezTo>
                  <a:pt x="453232" y="434181"/>
                  <a:pt x="523875" y="495301"/>
                  <a:pt x="561975" y="519113"/>
                </a:cubicBezTo>
                <a:cubicBezTo>
                  <a:pt x="600075" y="542925"/>
                  <a:pt x="642938" y="552450"/>
                  <a:pt x="642938" y="552450"/>
                </a:cubicBezTo>
                <a:cubicBezTo>
                  <a:pt x="669925" y="563562"/>
                  <a:pt x="693738" y="579438"/>
                  <a:pt x="723900" y="585788"/>
                </a:cubicBezTo>
                <a:cubicBezTo>
                  <a:pt x="754062" y="592138"/>
                  <a:pt x="762001" y="577850"/>
                  <a:pt x="823913" y="590550"/>
                </a:cubicBezTo>
                <a:cubicBezTo>
                  <a:pt x="885826" y="603250"/>
                  <a:pt x="1027112" y="644525"/>
                  <a:pt x="1095375" y="661988"/>
                </a:cubicBezTo>
                <a:cubicBezTo>
                  <a:pt x="1163638" y="679451"/>
                  <a:pt x="1195388" y="685800"/>
                  <a:pt x="1233488" y="695325"/>
                </a:cubicBezTo>
                <a:cubicBezTo>
                  <a:pt x="1271588" y="704850"/>
                  <a:pt x="1299369" y="709613"/>
                  <a:pt x="1323975" y="719138"/>
                </a:cubicBezTo>
                <a:cubicBezTo>
                  <a:pt x="1348581" y="728663"/>
                  <a:pt x="1343819" y="750094"/>
                  <a:pt x="1381125" y="752475"/>
                </a:cubicBezTo>
                <a:cubicBezTo>
                  <a:pt x="1418431" y="754856"/>
                  <a:pt x="1543051" y="730250"/>
                  <a:pt x="1547813" y="733425"/>
                </a:cubicBezTo>
                <a:cubicBezTo>
                  <a:pt x="1552575" y="736600"/>
                  <a:pt x="1444625" y="761206"/>
                  <a:pt x="1409700" y="771525"/>
                </a:cubicBezTo>
                <a:cubicBezTo>
                  <a:pt x="1374775" y="781844"/>
                  <a:pt x="1362869" y="765969"/>
                  <a:pt x="1338263" y="795338"/>
                </a:cubicBezTo>
                <a:cubicBezTo>
                  <a:pt x="1313657" y="824707"/>
                  <a:pt x="1289844" y="908051"/>
                  <a:pt x="1262063" y="947738"/>
                </a:cubicBezTo>
                <a:cubicBezTo>
                  <a:pt x="1234282" y="987425"/>
                  <a:pt x="1198562" y="1012032"/>
                  <a:pt x="1171575" y="1033463"/>
                </a:cubicBezTo>
                <a:cubicBezTo>
                  <a:pt x="1144588" y="1054894"/>
                  <a:pt x="1135857" y="1058069"/>
                  <a:pt x="1100138" y="1076325"/>
                </a:cubicBezTo>
                <a:cubicBezTo>
                  <a:pt x="1064419" y="1094581"/>
                  <a:pt x="988219" y="1125538"/>
                  <a:pt x="957263" y="1143000"/>
                </a:cubicBezTo>
                <a:cubicBezTo>
                  <a:pt x="926307" y="1160462"/>
                  <a:pt x="939800" y="1165225"/>
                  <a:pt x="914400" y="1181100"/>
                </a:cubicBezTo>
                <a:cubicBezTo>
                  <a:pt x="889000" y="1196975"/>
                  <a:pt x="838994" y="1200150"/>
                  <a:pt x="804863" y="1238250"/>
                </a:cubicBezTo>
                <a:cubicBezTo>
                  <a:pt x="770732" y="1276350"/>
                  <a:pt x="738188" y="1373188"/>
                  <a:pt x="709613" y="1409700"/>
                </a:cubicBezTo>
                <a:cubicBezTo>
                  <a:pt x="681038" y="1446212"/>
                  <a:pt x="669132" y="1447006"/>
                  <a:pt x="633413" y="1457325"/>
                </a:cubicBezTo>
                <a:cubicBezTo>
                  <a:pt x="597694" y="1467644"/>
                  <a:pt x="495300" y="1471613"/>
                  <a:pt x="495300" y="1471613"/>
                </a:cubicBezTo>
                <a:cubicBezTo>
                  <a:pt x="410369" y="1478757"/>
                  <a:pt x="196850" y="1486694"/>
                  <a:pt x="123825" y="1500188"/>
                </a:cubicBezTo>
                <a:cubicBezTo>
                  <a:pt x="50800" y="1513682"/>
                  <a:pt x="76200" y="1540669"/>
                  <a:pt x="57150" y="1552575"/>
                </a:cubicBezTo>
                <a:cubicBezTo>
                  <a:pt x="38100" y="1564481"/>
                  <a:pt x="19050" y="1567656"/>
                  <a:pt x="9525" y="1571625"/>
                </a:cubicBezTo>
                <a:cubicBezTo>
                  <a:pt x="0" y="1575594"/>
                  <a:pt x="0" y="1575991"/>
                  <a:pt x="0" y="1576388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452415" y="2724926"/>
            <a:ext cx="368300" cy="469900"/>
          </a:xfrm>
          <a:custGeom>
            <a:avLst/>
            <a:gdLst>
              <a:gd name="connsiteX0" fmla="*/ 368300 w 368300"/>
              <a:gd name="connsiteY0" fmla="*/ 0 h 469900"/>
              <a:gd name="connsiteX1" fmla="*/ 330200 w 368300"/>
              <a:gd name="connsiteY1" fmla="*/ 190500 h 469900"/>
              <a:gd name="connsiteX2" fmla="*/ 266700 w 368300"/>
              <a:gd name="connsiteY2" fmla="*/ 215900 h 469900"/>
              <a:gd name="connsiteX3" fmla="*/ 266700 w 368300"/>
              <a:gd name="connsiteY3" fmla="*/ 292100 h 469900"/>
              <a:gd name="connsiteX4" fmla="*/ 203200 w 368300"/>
              <a:gd name="connsiteY4" fmla="*/ 330200 h 469900"/>
              <a:gd name="connsiteX5" fmla="*/ 63500 w 368300"/>
              <a:gd name="connsiteY5" fmla="*/ 419100 h 469900"/>
              <a:gd name="connsiteX6" fmla="*/ 0 w 368300"/>
              <a:gd name="connsiteY6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300" h="469900">
                <a:moveTo>
                  <a:pt x="368300" y="0"/>
                </a:moveTo>
                <a:cubicBezTo>
                  <a:pt x="357716" y="77258"/>
                  <a:pt x="347133" y="154517"/>
                  <a:pt x="330200" y="190500"/>
                </a:cubicBezTo>
                <a:cubicBezTo>
                  <a:pt x="313267" y="226483"/>
                  <a:pt x="277283" y="198967"/>
                  <a:pt x="266700" y="215900"/>
                </a:cubicBezTo>
                <a:cubicBezTo>
                  <a:pt x="256117" y="232833"/>
                  <a:pt x="277283" y="273050"/>
                  <a:pt x="266700" y="292100"/>
                </a:cubicBezTo>
                <a:cubicBezTo>
                  <a:pt x="256117" y="311150"/>
                  <a:pt x="237067" y="309033"/>
                  <a:pt x="203200" y="330200"/>
                </a:cubicBezTo>
                <a:cubicBezTo>
                  <a:pt x="169333" y="351367"/>
                  <a:pt x="97367" y="395817"/>
                  <a:pt x="63500" y="419100"/>
                </a:cubicBezTo>
                <a:cubicBezTo>
                  <a:pt x="29633" y="442383"/>
                  <a:pt x="14816" y="456141"/>
                  <a:pt x="0" y="4699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324600" y="1219200"/>
            <a:ext cx="2819399" cy="5029200"/>
            <a:chOff x="685800" y="4343400"/>
            <a:chExt cx="762000" cy="1219200"/>
          </a:xfrm>
        </p:grpSpPr>
        <p:pic>
          <p:nvPicPr>
            <p:cNvPr id="23" name="Content Placeholder 5" descr="Menelik.gif"/>
            <p:cNvPicPr preferRelativeResize="0"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4648200"/>
              <a:ext cx="640080" cy="9144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85800" y="4343400"/>
              <a:ext cx="762000" cy="156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1889-1916</a:t>
              </a:r>
              <a:endParaRPr lang="en-US" sz="3600" dirty="0"/>
            </a:p>
          </p:txBody>
        </p:sp>
      </p:grpSp>
      <p:sp>
        <p:nvSpPr>
          <p:cNvPr id="26" name="5-Point Star 25"/>
          <p:cNvSpPr/>
          <p:nvPr/>
        </p:nvSpPr>
        <p:spPr>
          <a:xfrm>
            <a:off x="2590800" y="1884932"/>
            <a:ext cx="183085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810000" y="685800"/>
            <a:ext cx="1380755" cy="1732214"/>
            <a:chOff x="3810000" y="685800"/>
            <a:chExt cx="1380755" cy="1732214"/>
          </a:xfrm>
        </p:grpSpPr>
        <p:sp>
          <p:nvSpPr>
            <p:cNvPr id="30" name="TextBox 29"/>
            <p:cNvSpPr txBox="1"/>
            <p:nvPr/>
          </p:nvSpPr>
          <p:spPr>
            <a:xfrm>
              <a:off x="4340920" y="685800"/>
              <a:ext cx="8498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French</a:t>
              </a:r>
              <a:endParaRPr lang="en-US" dirty="0"/>
            </a:p>
          </p:txBody>
        </p:sp>
        <p:cxnSp>
          <p:nvCxnSpPr>
            <p:cNvPr id="33" name="Straight Arrow Connector 32"/>
            <p:cNvCxnSpPr>
              <a:stCxn id="30" idx="2"/>
            </p:cNvCxnSpPr>
            <p:nvPr/>
          </p:nvCxnSpPr>
          <p:spPr>
            <a:xfrm flipH="1">
              <a:off x="3810000" y="1055132"/>
              <a:ext cx="955838" cy="136288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429472" y="1649316"/>
            <a:ext cx="1449563" cy="1310560"/>
            <a:chOff x="4429472" y="1649316"/>
            <a:chExt cx="1449563" cy="1310560"/>
          </a:xfrm>
        </p:grpSpPr>
        <p:sp>
          <p:nvSpPr>
            <p:cNvPr id="31" name="TextBox 30"/>
            <p:cNvSpPr txBox="1"/>
            <p:nvPr/>
          </p:nvSpPr>
          <p:spPr>
            <a:xfrm>
              <a:off x="5029200" y="1649316"/>
              <a:ext cx="8498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British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4429472" y="2005241"/>
              <a:ext cx="823901" cy="95463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761093" y="972216"/>
            <a:ext cx="3117942" cy="4010342"/>
            <a:chOff x="2761093" y="972216"/>
            <a:chExt cx="3117942" cy="4010342"/>
          </a:xfrm>
        </p:grpSpPr>
        <p:sp>
          <p:nvSpPr>
            <p:cNvPr id="38" name="Curved Right Arrow 37"/>
            <p:cNvSpPr/>
            <p:nvPr/>
          </p:nvSpPr>
          <p:spPr>
            <a:xfrm rot="5400000">
              <a:off x="4705024" y="3893993"/>
              <a:ext cx="355287" cy="64157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81880" y="972216"/>
              <a:ext cx="8498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Italy</a:t>
              </a:r>
              <a:endParaRPr lang="en-US" dirty="0"/>
            </a:p>
          </p:txBody>
        </p:sp>
        <p:sp>
          <p:nvSpPr>
            <p:cNvPr id="40" name="Curved Right Arrow 39"/>
            <p:cNvSpPr/>
            <p:nvPr/>
          </p:nvSpPr>
          <p:spPr>
            <a:xfrm rot="5400000">
              <a:off x="2904236" y="1239349"/>
              <a:ext cx="355287" cy="64157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 rot="5400000">
              <a:off x="5380604" y="2968512"/>
              <a:ext cx="355287" cy="64157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003800" y="4613226"/>
              <a:ext cx="8498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Italy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1027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143000" y="972216"/>
            <a:ext cx="5001736" cy="4634167"/>
          </a:xfrm>
          <a:custGeom>
            <a:avLst/>
            <a:gdLst>
              <a:gd name="connsiteX0" fmla="*/ 4312715 w 5001736"/>
              <a:gd name="connsiteY0" fmla="*/ 1571735 h 4634167"/>
              <a:gd name="connsiteX1" fmla="*/ 4084115 w 5001736"/>
              <a:gd name="connsiteY1" fmla="*/ 1600310 h 4634167"/>
              <a:gd name="connsiteX2" fmla="*/ 3931715 w 5001736"/>
              <a:gd name="connsiteY2" fmla="*/ 1619360 h 4634167"/>
              <a:gd name="connsiteX3" fmla="*/ 3836465 w 5001736"/>
              <a:gd name="connsiteY3" fmla="*/ 1686035 h 4634167"/>
              <a:gd name="connsiteX4" fmla="*/ 3760265 w 5001736"/>
              <a:gd name="connsiteY4" fmla="*/ 1724135 h 4634167"/>
              <a:gd name="connsiteX5" fmla="*/ 3541190 w 5001736"/>
              <a:gd name="connsiteY5" fmla="*/ 1714610 h 4634167"/>
              <a:gd name="connsiteX6" fmla="*/ 3503090 w 5001736"/>
              <a:gd name="connsiteY6" fmla="*/ 1686035 h 4634167"/>
              <a:gd name="connsiteX7" fmla="*/ 3417365 w 5001736"/>
              <a:gd name="connsiteY7" fmla="*/ 1743185 h 4634167"/>
              <a:gd name="connsiteX8" fmla="*/ 3245915 w 5001736"/>
              <a:gd name="connsiteY8" fmla="*/ 1781285 h 4634167"/>
              <a:gd name="connsiteX9" fmla="*/ 3103040 w 5001736"/>
              <a:gd name="connsiteY9" fmla="*/ 1762235 h 4634167"/>
              <a:gd name="connsiteX10" fmla="*/ 3064940 w 5001736"/>
              <a:gd name="connsiteY10" fmla="*/ 1752710 h 4634167"/>
              <a:gd name="connsiteX11" fmla="*/ 3017315 w 5001736"/>
              <a:gd name="connsiteY11" fmla="*/ 1714610 h 4634167"/>
              <a:gd name="connsiteX12" fmla="*/ 2969690 w 5001736"/>
              <a:gd name="connsiteY12" fmla="*/ 1686035 h 4634167"/>
              <a:gd name="connsiteX13" fmla="*/ 2903015 w 5001736"/>
              <a:gd name="connsiteY13" fmla="*/ 1581260 h 4634167"/>
              <a:gd name="connsiteX14" fmla="*/ 2845865 w 5001736"/>
              <a:gd name="connsiteY14" fmla="*/ 1562210 h 4634167"/>
              <a:gd name="connsiteX15" fmla="*/ 2798240 w 5001736"/>
              <a:gd name="connsiteY15" fmla="*/ 1562210 h 4634167"/>
              <a:gd name="connsiteX16" fmla="*/ 2722040 w 5001736"/>
              <a:gd name="connsiteY16" fmla="*/ 1495535 h 4634167"/>
              <a:gd name="connsiteX17" fmla="*/ 2798240 w 5001736"/>
              <a:gd name="connsiteY17" fmla="*/ 1447910 h 4634167"/>
              <a:gd name="connsiteX18" fmla="*/ 2893490 w 5001736"/>
              <a:gd name="connsiteY18" fmla="*/ 1438385 h 4634167"/>
              <a:gd name="connsiteX19" fmla="*/ 2931590 w 5001736"/>
              <a:gd name="connsiteY19" fmla="*/ 1324085 h 4634167"/>
              <a:gd name="connsiteX20" fmla="*/ 2874440 w 5001736"/>
              <a:gd name="connsiteY20" fmla="*/ 1257410 h 4634167"/>
              <a:gd name="connsiteX21" fmla="*/ 2798240 w 5001736"/>
              <a:gd name="connsiteY21" fmla="*/ 1257410 h 4634167"/>
              <a:gd name="connsiteX22" fmla="*/ 2722040 w 5001736"/>
              <a:gd name="connsiteY22" fmla="*/ 1219310 h 4634167"/>
              <a:gd name="connsiteX23" fmla="*/ 2607740 w 5001736"/>
              <a:gd name="connsiteY23" fmla="*/ 1105010 h 4634167"/>
              <a:gd name="connsiteX24" fmla="*/ 2598215 w 5001736"/>
              <a:gd name="connsiteY24" fmla="*/ 1038335 h 4634167"/>
              <a:gd name="connsiteX25" fmla="*/ 2474390 w 5001736"/>
              <a:gd name="connsiteY25" fmla="*/ 971660 h 4634167"/>
              <a:gd name="connsiteX26" fmla="*/ 2407715 w 5001736"/>
              <a:gd name="connsiteY26" fmla="*/ 866885 h 4634167"/>
              <a:gd name="connsiteX27" fmla="*/ 2302940 w 5001736"/>
              <a:gd name="connsiteY27" fmla="*/ 800210 h 4634167"/>
              <a:gd name="connsiteX28" fmla="*/ 2093390 w 5001736"/>
              <a:gd name="connsiteY28" fmla="*/ 743060 h 4634167"/>
              <a:gd name="connsiteX29" fmla="*/ 2045765 w 5001736"/>
              <a:gd name="connsiteY29" fmla="*/ 733535 h 4634167"/>
              <a:gd name="connsiteX30" fmla="*/ 2007665 w 5001736"/>
              <a:gd name="connsiteY30" fmla="*/ 647810 h 4634167"/>
              <a:gd name="connsiteX31" fmla="*/ 1950515 w 5001736"/>
              <a:gd name="connsiteY31" fmla="*/ 628760 h 4634167"/>
              <a:gd name="connsiteX32" fmla="*/ 1912415 w 5001736"/>
              <a:gd name="connsiteY32" fmla="*/ 581135 h 4634167"/>
              <a:gd name="connsiteX33" fmla="*/ 1864790 w 5001736"/>
              <a:gd name="connsiteY33" fmla="*/ 581135 h 4634167"/>
              <a:gd name="connsiteX34" fmla="*/ 1731440 w 5001736"/>
              <a:gd name="connsiteY34" fmla="*/ 314435 h 4634167"/>
              <a:gd name="connsiteX35" fmla="*/ 1569515 w 5001736"/>
              <a:gd name="connsiteY35" fmla="*/ 142985 h 4634167"/>
              <a:gd name="connsiteX36" fmla="*/ 1521890 w 5001736"/>
              <a:gd name="connsiteY36" fmla="*/ 38210 h 4634167"/>
              <a:gd name="connsiteX37" fmla="*/ 1502840 w 5001736"/>
              <a:gd name="connsiteY37" fmla="*/ 110 h 4634167"/>
              <a:gd name="connsiteX38" fmla="*/ 1426640 w 5001736"/>
              <a:gd name="connsiteY38" fmla="*/ 28685 h 4634167"/>
              <a:gd name="connsiteX39" fmla="*/ 1426640 w 5001736"/>
              <a:gd name="connsiteY39" fmla="*/ 85835 h 4634167"/>
              <a:gd name="connsiteX40" fmla="*/ 1417115 w 5001736"/>
              <a:gd name="connsiteY40" fmla="*/ 114410 h 4634167"/>
              <a:gd name="connsiteX41" fmla="*/ 1274240 w 5001736"/>
              <a:gd name="connsiteY41" fmla="*/ 190610 h 4634167"/>
              <a:gd name="connsiteX42" fmla="*/ 1140890 w 5001736"/>
              <a:gd name="connsiteY42" fmla="*/ 247760 h 4634167"/>
              <a:gd name="connsiteX43" fmla="*/ 1131365 w 5001736"/>
              <a:gd name="connsiteY43" fmla="*/ 276335 h 4634167"/>
              <a:gd name="connsiteX44" fmla="*/ 1026590 w 5001736"/>
              <a:gd name="connsiteY44" fmla="*/ 276335 h 4634167"/>
              <a:gd name="connsiteX45" fmla="*/ 1083740 w 5001736"/>
              <a:gd name="connsiteY45" fmla="*/ 333485 h 4634167"/>
              <a:gd name="connsiteX46" fmla="*/ 1017065 w 5001736"/>
              <a:gd name="connsiteY46" fmla="*/ 419210 h 4634167"/>
              <a:gd name="connsiteX47" fmla="*/ 940865 w 5001736"/>
              <a:gd name="connsiteY47" fmla="*/ 514460 h 4634167"/>
              <a:gd name="connsiteX48" fmla="*/ 893240 w 5001736"/>
              <a:gd name="connsiteY48" fmla="*/ 619235 h 4634167"/>
              <a:gd name="connsiteX49" fmla="*/ 874190 w 5001736"/>
              <a:gd name="connsiteY49" fmla="*/ 743060 h 4634167"/>
              <a:gd name="connsiteX50" fmla="*/ 921815 w 5001736"/>
              <a:gd name="connsiteY50" fmla="*/ 904985 h 4634167"/>
              <a:gd name="connsiteX51" fmla="*/ 921815 w 5001736"/>
              <a:gd name="connsiteY51" fmla="*/ 1028810 h 4634167"/>
              <a:gd name="connsiteX52" fmla="*/ 874190 w 5001736"/>
              <a:gd name="connsiteY52" fmla="*/ 1228835 h 4634167"/>
              <a:gd name="connsiteX53" fmla="*/ 750365 w 5001736"/>
              <a:gd name="connsiteY53" fmla="*/ 1266935 h 4634167"/>
              <a:gd name="connsiteX54" fmla="*/ 617015 w 5001736"/>
              <a:gd name="connsiteY54" fmla="*/ 1343135 h 4634167"/>
              <a:gd name="connsiteX55" fmla="*/ 502715 w 5001736"/>
              <a:gd name="connsiteY55" fmla="*/ 1695560 h 4634167"/>
              <a:gd name="connsiteX56" fmla="*/ 397940 w 5001736"/>
              <a:gd name="connsiteY56" fmla="*/ 1714610 h 4634167"/>
              <a:gd name="connsiteX57" fmla="*/ 321740 w 5001736"/>
              <a:gd name="connsiteY57" fmla="*/ 1990835 h 4634167"/>
              <a:gd name="connsiteX58" fmla="*/ 350315 w 5001736"/>
              <a:gd name="connsiteY58" fmla="*/ 2171810 h 4634167"/>
              <a:gd name="connsiteX59" fmla="*/ 274115 w 5001736"/>
              <a:gd name="connsiteY59" fmla="*/ 2257535 h 4634167"/>
              <a:gd name="connsiteX60" fmla="*/ 83615 w 5001736"/>
              <a:gd name="connsiteY60" fmla="*/ 2238485 h 4634167"/>
              <a:gd name="connsiteX61" fmla="*/ 7415 w 5001736"/>
              <a:gd name="connsiteY61" fmla="*/ 2362310 h 4634167"/>
              <a:gd name="connsiteX62" fmla="*/ 16940 w 5001736"/>
              <a:gd name="connsiteY62" fmla="*/ 2400410 h 4634167"/>
              <a:gd name="connsiteX63" fmla="*/ 131240 w 5001736"/>
              <a:gd name="connsiteY63" fmla="*/ 2409935 h 4634167"/>
              <a:gd name="connsiteX64" fmla="*/ 255065 w 5001736"/>
              <a:gd name="connsiteY64" fmla="*/ 2476610 h 4634167"/>
              <a:gd name="connsiteX65" fmla="*/ 350315 w 5001736"/>
              <a:gd name="connsiteY65" fmla="*/ 2524235 h 4634167"/>
              <a:gd name="connsiteX66" fmla="*/ 445565 w 5001736"/>
              <a:gd name="connsiteY66" fmla="*/ 2638535 h 4634167"/>
              <a:gd name="connsiteX67" fmla="*/ 493190 w 5001736"/>
              <a:gd name="connsiteY67" fmla="*/ 2781410 h 4634167"/>
              <a:gd name="connsiteX68" fmla="*/ 569390 w 5001736"/>
              <a:gd name="connsiteY68" fmla="*/ 2771885 h 4634167"/>
              <a:gd name="connsiteX69" fmla="*/ 607490 w 5001736"/>
              <a:gd name="connsiteY69" fmla="*/ 2914760 h 4634167"/>
              <a:gd name="connsiteX70" fmla="*/ 778940 w 5001736"/>
              <a:gd name="connsiteY70" fmla="*/ 2962385 h 4634167"/>
              <a:gd name="connsiteX71" fmla="*/ 740840 w 5001736"/>
              <a:gd name="connsiteY71" fmla="*/ 3048110 h 4634167"/>
              <a:gd name="connsiteX72" fmla="*/ 740840 w 5001736"/>
              <a:gd name="connsiteY72" fmla="*/ 3114785 h 4634167"/>
              <a:gd name="connsiteX73" fmla="*/ 883715 w 5001736"/>
              <a:gd name="connsiteY73" fmla="*/ 3190985 h 4634167"/>
              <a:gd name="connsiteX74" fmla="*/ 1131365 w 5001736"/>
              <a:gd name="connsiteY74" fmla="*/ 3210035 h 4634167"/>
              <a:gd name="connsiteX75" fmla="*/ 1150415 w 5001736"/>
              <a:gd name="connsiteY75" fmla="*/ 3295760 h 4634167"/>
              <a:gd name="connsiteX76" fmla="*/ 1474265 w 5001736"/>
              <a:gd name="connsiteY76" fmla="*/ 3352910 h 4634167"/>
              <a:gd name="connsiteX77" fmla="*/ 1569515 w 5001736"/>
              <a:gd name="connsiteY77" fmla="*/ 3371960 h 4634167"/>
              <a:gd name="connsiteX78" fmla="*/ 1636190 w 5001736"/>
              <a:gd name="connsiteY78" fmla="*/ 3457685 h 4634167"/>
              <a:gd name="connsiteX79" fmla="*/ 1836215 w 5001736"/>
              <a:gd name="connsiteY79" fmla="*/ 3362435 h 4634167"/>
              <a:gd name="connsiteX80" fmla="*/ 1931465 w 5001736"/>
              <a:gd name="connsiteY80" fmla="*/ 3248135 h 4634167"/>
              <a:gd name="connsiteX81" fmla="*/ 2169590 w 5001736"/>
              <a:gd name="connsiteY81" fmla="*/ 3267185 h 4634167"/>
              <a:gd name="connsiteX82" fmla="*/ 2198165 w 5001736"/>
              <a:gd name="connsiteY82" fmla="*/ 3333860 h 4634167"/>
              <a:gd name="connsiteX83" fmla="*/ 2426765 w 5001736"/>
              <a:gd name="connsiteY83" fmla="*/ 3267185 h 4634167"/>
              <a:gd name="connsiteX84" fmla="*/ 2512490 w 5001736"/>
              <a:gd name="connsiteY84" fmla="*/ 3229085 h 4634167"/>
              <a:gd name="connsiteX85" fmla="*/ 2464865 w 5001736"/>
              <a:gd name="connsiteY85" fmla="*/ 3333860 h 4634167"/>
              <a:gd name="connsiteX86" fmla="*/ 2388665 w 5001736"/>
              <a:gd name="connsiteY86" fmla="*/ 3343385 h 4634167"/>
              <a:gd name="connsiteX87" fmla="*/ 2388665 w 5001736"/>
              <a:gd name="connsiteY87" fmla="*/ 3438635 h 4634167"/>
              <a:gd name="connsiteX88" fmla="*/ 2198165 w 5001736"/>
              <a:gd name="connsiteY88" fmla="*/ 3486260 h 4634167"/>
              <a:gd name="connsiteX89" fmla="*/ 2179115 w 5001736"/>
              <a:gd name="connsiteY89" fmla="*/ 4019660 h 4634167"/>
              <a:gd name="connsiteX90" fmla="*/ 2169590 w 5001736"/>
              <a:gd name="connsiteY90" fmla="*/ 4448285 h 4634167"/>
              <a:gd name="connsiteX91" fmla="*/ 2293415 w 5001736"/>
              <a:gd name="connsiteY91" fmla="*/ 4562585 h 4634167"/>
              <a:gd name="connsiteX92" fmla="*/ 2312465 w 5001736"/>
              <a:gd name="connsiteY92" fmla="*/ 4629260 h 4634167"/>
              <a:gd name="connsiteX93" fmla="*/ 2455340 w 5001736"/>
              <a:gd name="connsiteY93" fmla="*/ 4429235 h 4634167"/>
              <a:gd name="connsiteX94" fmla="*/ 2760140 w 5001736"/>
              <a:gd name="connsiteY94" fmla="*/ 4172060 h 4634167"/>
              <a:gd name="connsiteX95" fmla="*/ 2826815 w 5001736"/>
              <a:gd name="connsiteY95" fmla="*/ 4086335 h 4634167"/>
              <a:gd name="connsiteX96" fmla="*/ 3017315 w 5001736"/>
              <a:gd name="connsiteY96" fmla="*/ 3914885 h 4634167"/>
              <a:gd name="connsiteX97" fmla="*/ 3131615 w 5001736"/>
              <a:gd name="connsiteY97" fmla="*/ 3905360 h 4634167"/>
              <a:gd name="connsiteX98" fmla="*/ 3169715 w 5001736"/>
              <a:gd name="connsiteY98" fmla="*/ 3819635 h 4634167"/>
              <a:gd name="connsiteX99" fmla="*/ 3426890 w 5001736"/>
              <a:gd name="connsiteY99" fmla="*/ 3733910 h 4634167"/>
              <a:gd name="connsiteX100" fmla="*/ 3569765 w 5001736"/>
              <a:gd name="connsiteY100" fmla="*/ 3638660 h 4634167"/>
              <a:gd name="connsiteX101" fmla="*/ 3674540 w 5001736"/>
              <a:gd name="connsiteY101" fmla="*/ 3581510 h 4634167"/>
              <a:gd name="connsiteX102" fmla="*/ 3665015 w 5001736"/>
              <a:gd name="connsiteY102" fmla="*/ 3505310 h 4634167"/>
              <a:gd name="connsiteX103" fmla="*/ 4046015 w 5001736"/>
              <a:gd name="connsiteY103" fmla="*/ 3229085 h 4634167"/>
              <a:gd name="connsiteX104" fmla="*/ 4122215 w 5001736"/>
              <a:gd name="connsiteY104" fmla="*/ 3162410 h 4634167"/>
              <a:gd name="connsiteX105" fmla="*/ 4246040 w 5001736"/>
              <a:gd name="connsiteY105" fmla="*/ 3019535 h 4634167"/>
              <a:gd name="connsiteX106" fmla="*/ 4274615 w 5001736"/>
              <a:gd name="connsiteY106" fmla="*/ 2933810 h 4634167"/>
              <a:gd name="connsiteX107" fmla="*/ 4379390 w 5001736"/>
              <a:gd name="connsiteY107" fmla="*/ 2848085 h 4634167"/>
              <a:gd name="connsiteX108" fmla="*/ 4455590 w 5001736"/>
              <a:gd name="connsiteY108" fmla="*/ 2552810 h 4634167"/>
              <a:gd name="connsiteX109" fmla="*/ 4607990 w 5001736"/>
              <a:gd name="connsiteY109" fmla="*/ 2409935 h 4634167"/>
              <a:gd name="connsiteX110" fmla="*/ 4674665 w 5001736"/>
              <a:gd name="connsiteY110" fmla="*/ 2276585 h 4634167"/>
              <a:gd name="connsiteX111" fmla="*/ 4798490 w 5001736"/>
              <a:gd name="connsiteY111" fmla="*/ 2171810 h 4634167"/>
              <a:gd name="connsiteX112" fmla="*/ 4884215 w 5001736"/>
              <a:gd name="connsiteY112" fmla="*/ 1952735 h 4634167"/>
              <a:gd name="connsiteX113" fmla="*/ 4988990 w 5001736"/>
              <a:gd name="connsiteY113" fmla="*/ 1743185 h 4634167"/>
              <a:gd name="connsiteX114" fmla="*/ 4960415 w 5001736"/>
              <a:gd name="connsiteY114" fmla="*/ 1647935 h 4634167"/>
              <a:gd name="connsiteX115" fmla="*/ 4960415 w 5001736"/>
              <a:gd name="connsiteY115" fmla="*/ 1543160 h 4634167"/>
              <a:gd name="connsiteX116" fmla="*/ 4998515 w 5001736"/>
              <a:gd name="connsiteY116" fmla="*/ 1486010 h 4634167"/>
              <a:gd name="connsiteX117" fmla="*/ 4865165 w 5001736"/>
              <a:gd name="connsiteY117" fmla="*/ 1438385 h 4634167"/>
              <a:gd name="connsiteX118" fmla="*/ 4779440 w 5001736"/>
              <a:gd name="connsiteY118" fmla="*/ 1466960 h 4634167"/>
              <a:gd name="connsiteX119" fmla="*/ 4560365 w 5001736"/>
              <a:gd name="connsiteY119" fmla="*/ 1543160 h 4634167"/>
              <a:gd name="connsiteX120" fmla="*/ 4407965 w 5001736"/>
              <a:gd name="connsiteY120" fmla="*/ 1543160 h 4634167"/>
              <a:gd name="connsiteX121" fmla="*/ 4312715 w 5001736"/>
              <a:gd name="connsiteY121" fmla="*/ 1571735 h 463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5001736" h="4634167">
                <a:moveTo>
                  <a:pt x="4312715" y="1571735"/>
                </a:moveTo>
                <a:cubicBezTo>
                  <a:pt x="4258740" y="1581260"/>
                  <a:pt x="4084115" y="1600310"/>
                  <a:pt x="4084115" y="1600310"/>
                </a:cubicBezTo>
                <a:cubicBezTo>
                  <a:pt x="4020615" y="1608247"/>
                  <a:pt x="3972990" y="1605073"/>
                  <a:pt x="3931715" y="1619360"/>
                </a:cubicBezTo>
                <a:cubicBezTo>
                  <a:pt x="3890440" y="1633648"/>
                  <a:pt x="3865040" y="1668573"/>
                  <a:pt x="3836465" y="1686035"/>
                </a:cubicBezTo>
                <a:cubicBezTo>
                  <a:pt x="3807890" y="1703497"/>
                  <a:pt x="3809477" y="1719373"/>
                  <a:pt x="3760265" y="1724135"/>
                </a:cubicBezTo>
                <a:cubicBezTo>
                  <a:pt x="3711052" y="1728898"/>
                  <a:pt x="3584052" y="1720960"/>
                  <a:pt x="3541190" y="1714610"/>
                </a:cubicBezTo>
                <a:cubicBezTo>
                  <a:pt x="3498328" y="1708260"/>
                  <a:pt x="3523727" y="1681273"/>
                  <a:pt x="3503090" y="1686035"/>
                </a:cubicBezTo>
                <a:cubicBezTo>
                  <a:pt x="3482453" y="1690797"/>
                  <a:pt x="3460227" y="1727310"/>
                  <a:pt x="3417365" y="1743185"/>
                </a:cubicBezTo>
                <a:cubicBezTo>
                  <a:pt x="3374503" y="1759060"/>
                  <a:pt x="3298302" y="1778110"/>
                  <a:pt x="3245915" y="1781285"/>
                </a:cubicBezTo>
                <a:cubicBezTo>
                  <a:pt x="3193528" y="1784460"/>
                  <a:pt x="3133202" y="1766998"/>
                  <a:pt x="3103040" y="1762235"/>
                </a:cubicBezTo>
                <a:cubicBezTo>
                  <a:pt x="3072877" y="1757473"/>
                  <a:pt x="3079227" y="1760647"/>
                  <a:pt x="3064940" y="1752710"/>
                </a:cubicBezTo>
                <a:cubicBezTo>
                  <a:pt x="3050653" y="1744773"/>
                  <a:pt x="3033190" y="1725723"/>
                  <a:pt x="3017315" y="1714610"/>
                </a:cubicBezTo>
                <a:cubicBezTo>
                  <a:pt x="3001440" y="1703498"/>
                  <a:pt x="2988740" y="1708260"/>
                  <a:pt x="2969690" y="1686035"/>
                </a:cubicBezTo>
                <a:cubicBezTo>
                  <a:pt x="2950640" y="1663810"/>
                  <a:pt x="2923652" y="1601897"/>
                  <a:pt x="2903015" y="1581260"/>
                </a:cubicBezTo>
                <a:cubicBezTo>
                  <a:pt x="2882378" y="1560623"/>
                  <a:pt x="2863327" y="1565385"/>
                  <a:pt x="2845865" y="1562210"/>
                </a:cubicBezTo>
                <a:cubicBezTo>
                  <a:pt x="2828402" y="1559035"/>
                  <a:pt x="2818877" y="1573322"/>
                  <a:pt x="2798240" y="1562210"/>
                </a:cubicBezTo>
                <a:cubicBezTo>
                  <a:pt x="2777603" y="1551098"/>
                  <a:pt x="2722040" y="1514585"/>
                  <a:pt x="2722040" y="1495535"/>
                </a:cubicBezTo>
                <a:cubicBezTo>
                  <a:pt x="2722040" y="1476485"/>
                  <a:pt x="2769665" y="1457435"/>
                  <a:pt x="2798240" y="1447910"/>
                </a:cubicBezTo>
                <a:cubicBezTo>
                  <a:pt x="2826815" y="1438385"/>
                  <a:pt x="2871265" y="1459022"/>
                  <a:pt x="2893490" y="1438385"/>
                </a:cubicBezTo>
                <a:cubicBezTo>
                  <a:pt x="2915715" y="1417748"/>
                  <a:pt x="2934765" y="1354248"/>
                  <a:pt x="2931590" y="1324085"/>
                </a:cubicBezTo>
                <a:cubicBezTo>
                  <a:pt x="2928415" y="1293922"/>
                  <a:pt x="2896665" y="1268522"/>
                  <a:pt x="2874440" y="1257410"/>
                </a:cubicBezTo>
                <a:cubicBezTo>
                  <a:pt x="2852215" y="1246298"/>
                  <a:pt x="2823640" y="1263760"/>
                  <a:pt x="2798240" y="1257410"/>
                </a:cubicBezTo>
                <a:cubicBezTo>
                  <a:pt x="2772840" y="1251060"/>
                  <a:pt x="2753790" y="1244710"/>
                  <a:pt x="2722040" y="1219310"/>
                </a:cubicBezTo>
                <a:cubicBezTo>
                  <a:pt x="2690290" y="1193910"/>
                  <a:pt x="2628377" y="1135172"/>
                  <a:pt x="2607740" y="1105010"/>
                </a:cubicBezTo>
                <a:cubicBezTo>
                  <a:pt x="2587103" y="1074848"/>
                  <a:pt x="2620440" y="1060560"/>
                  <a:pt x="2598215" y="1038335"/>
                </a:cubicBezTo>
                <a:cubicBezTo>
                  <a:pt x="2575990" y="1016110"/>
                  <a:pt x="2506140" y="1000235"/>
                  <a:pt x="2474390" y="971660"/>
                </a:cubicBezTo>
                <a:cubicBezTo>
                  <a:pt x="2442640" y="943085"/>
                  <a:pt x="2436290" y="895460"/>
                  <a:pt x="2407715" y="866885"/>
                </a:cubicBezTo>
                <a:cubicBezTo>
                  <a:pt x="2379140" y="838310"/>
                  <a:pt x="2355327" y="820847"/>
                  <a:pt x="2302940" y="800210"/>
                </a:cubicBezTo>
                <a:cubicBezTo>
                  <a:pt x="2250552" y="779572"/>
                  <a:pt x="2136252" y="754172"/>
                  <a:pt x="2093390" y="743060"/>
                </a:cubicBezTo>
                <a:cubicBezTo>
                  <a:pt x="2050528" y="731948"/>
                  <a:pt x="2060052" y="749410"/>
                  <a:pt x="2045765" y="733535"/>
                </a:cubicBezTo>
                <a:cubicBezTo>
                  <a:pt x="2031477" y="717660"/>
                  <a:pt x="2023540" y="665272"/>
                  <a:pt x="2007665" y="647810"/>
                </a:cubicBezTo>
                <a:cubicBezTo>
                  <a:pt x="1991790" y="630348"/>
                  <a:pt x="1966390" y="639872"/>
                  <a:pt x="1950515" y="628760"/>
                </a:cubicBezTo>
                <a:cubicBezTo>
                  <a:pt x="1934640" y="617647"/>
                  <a:pt x="1926702" y="589072"/>
                  <a:pt x="1912415" y="581135"/>
                </a:cubicBezTo>
                <a:cubicBezTo>
                  <a:pt x="1898128" y="573198"/>
                  <a:pt x="1894952" y="625585"/>
                  <a:pt x="1864790" y="581135"/>
                </a:cubicBezTo>
                <a:cubicBezTo>
                  <a:pt x="1834628" y="536685"/>
                  <a:pt x="1780652" y="387460"/>
                  <a:pt x="1731440" y="314435"/>
                </a:cubicBezTo>
                <a:cubicBezTo>
                  <a:pt x="1682228" y="241410"/>
                  <a:pt x="1604440" y="189022"/>
                  <a:pt x="1569515" y="142985"/>
                </a:cubicBezTo>
                <a:cubicBezTo>
                  <a:pt x="1534590" y="96948"/>
                  <a:pt x="1533002" y="62022"/>
                  <a:pt x="1521890" y="38210"/>
                </a:cubicBezTo>
                <a:cubicBezTo>
                  <a:pt x="1510777" y="14397"/>
                  <a:pt x="1518715" y="1697"/>
                  <a:pt x="1502840" y="110"/>
                </a:cubicBezTo>
                <a:cubicBezTo>
                  <a:pt x="1486965" y="-1478"/>
                  <a:pt x="1439340" y="14397"/>
                  <a:pt x="1426640" y="28685"/>
                </a:cubicBezTo>
                <a:cubicBezTo>
                  <a:pt x="1413940" y="42972"/>
                  <a:pt x="1428227" y="71548"/>
                  <a:pt x="1426640" y="85835"/>
                </a:cubicBezTo>
                <a:cubicBezTo>
                  <a:pt x="1425053" y="100122"/>
                  <a:pt x="1442515" y="96947"/>
                  <a:pt x="1417115" y="114410"/>
                </a:cubicBezTo>
                <a:cubicBezTo>
                  <a:pt x="1391715" y="131873"/>
                  <a:pt x="1320277" y="168385"/>
                  <a:pt x="1274240" y="190610"/>
                </a:cubicBezTo>
                <a:cubicBezTo>
                  <a:pt x="1228203" y="212835"/>
                  <a:pt x="1164702" y="233473"/>
                  <a:pt x="1140890" y="247760"/>
                </a:cubicBezTo>
                <a:cubicBezTo>
                  <a:pt x="1117078" y="262047"/>
                  <a:pt x="1150415" y="271573"/>
                  <a:pt x="1131365" y="276335"/>
                </a:cubicBezTo>
                <a:cubicBezTo>
                  <a:pt x="1112315" y="281097"/>
                  <a:pt x="1034527" y="266810"/>
                  <a:pt x="1026590" y="276335"/>
                </a:cubicBezTo>
                <a:cubicBezTo>
                  <a:pt x="1018653" y="285860"/>
                  <a:pt x="1085328" y="309672"/>
                  <a:pt x="1083740" y="333485"/>
                </a:cubicBezTo>
                <a:cubicBezTo>
                  <a:pt x="1082152" y="357298"/>
                  <a:pt x="1040877" y="389048"/>
                  <a:pt x="1017065" y="419210"/>
                </a:cubicBezTo>
                <a:cubicBezTo>
                  <a:pt x="993253" y="449372"/>
                  <a:pt x="961502" y="481122"/>
                  <a:pt x="940865" y="514460"/>
                </a:cubicBezTo>
                <a:cubicBezTo>
                  <a:pt x="920227" y="547797"/>
                  <a:pt x="904352" y="581135"/>
                  <a:pt x="893240" y="619235"/>
                </a:cubicBezTo>
                <a:cubicBezTo>
                  <a:pt x="882128" y="657335"/>
                  <a:pt x="869428" y="695435"/>
                  <a:pt x="874190" y="743060"/>
                </a:cubicBezTo>
                <a:cubicBezTo>
                  <a:pt x="878952" y="790685"/>
                  <a:pt x="913878" y="857360"/>
                  <a:pt x="921815" y="904985"/>
                </a:cubicBezTo>
                <a:cubicBezTo>
                  <a:pt x="929752" y="952610"/>
                  <a:pt x="929752" y="974835"/>
                  <a:pt x="921815" y="1028810"/>
                </a:cubicBezTo>
                <a:cubicBezTo>
                  <a:pt x="913878" y="1082785"/>
                  <a:pt x="902765" y="1189147"/>
                  <a:pt x="874190" y="1228835"/>
                </a:cubicBezTo>
                <a:cubicBezTo>
                  <a:pt x="845615" y="1268522"/>
                  <a:pt x="793227" y="1247885"/>
                  <a:pt x="750365" y="1266935"/>
                </a:cubicBezTo>
                <a:cubicBezTo>
                  <a:pt x="707502" y="1285985"/>
                  <a:pt x="658290" y="1271698"/>
                  <a:pt x="617015" y="1343135"/>
                </a:cubicBezTo>
                <a:cubicBezTo>
                  <a:pt x="575740" y="1414572"/>
                  <a:pt x="539227" y="1633648"/>
                  <a:pt x="502715" y="1695560"/>
                </a:cubicBezTo>
                <a:cubicBezTo>
                  <a:pt x="466203" y="1757472"/>
                  <a:pt x="428102" y="1665398"/>
                  <a:pt x="397940" y="1714610"/>
                </a:cubicBezTo>
                <a:cubicBezTo>
                  <a:pt x="367778" y="1763822"/>
                  <a:pt x="329677" y="1914635"/>
                  <a:pt x="321740" y="1990835"/>
                </a:cubicBezTo>
                <a:cubicBezTo>
                  <a:pt x="313803" y="2067035"/>
                  <a:pt x="358252" y="2127360"/>
                  <a:pt x="350315" y="2171810"/>
                </a:cubicBezTo>
                <a:cubicBezTo>
                  <a:pt x="342378" y="2216260"/>
                  <a:pt x="318565" y="2246422"/>
                  <a:pt x="274115" y="2257535"/>
                </a:cubicBezTo>
                <a:cubicBezTo>
                  <a:pt x="229665" y="2268648"/>
                  <a:pt x="128065" y="2221023"/>
                  <a:pt x="83615" y="2238485"/>
                </a:cubicBezTo>
                <a:cubicBezTo>
                  <a:pt x="39165" y="2255947"/>
                  <a:pt x="18527" y="2335323"/>
                  <a:pt x="7415" y="2362310"/>
                </a:cubicBezTo>
                <a:cubicBezTo>
                  <a:pt x="-3697" y="2389297"/>
                  <a:pt x="-3698" y="2392473"/>
                  <a:pt x="16940" y="2400410"/>
                </a:cubicBezTo>
                <a:cubicBezTo>
                  <a:pt x="37577" y="2408348"/>
                  <a:pt x="91552" y="2397235"/>
                  <a:pt x="131240" y="2409935"/>
                </a:cubicBezTo>
                <a:cubicBezTo>
                  <a:pt x="170927" y="2422635"/>
                  <a:pt x="218553" y="2457560"/>
                  <a:pt x="255065" y="2476610"/>
                </a:cubicBezTo>
                <a:cubicBezTo>
                  <a:pt x="291577" y="2495660"/>
                  <a:pt x="318565" y="2497248"/>
                  <a:pt x="350315" y="2524235"/>
                </a:cubicBezTo>
                <a:cubicBezTo>
                  <a:pt x="382065" y="2551222"/>
                  <a:pt x="421752" y="2595673"/>
                  <a:pt x="445565" y="2638535"/>
                </a:cubicBezTo>
                <a:cubicBezTo>
                  <a:pt x="469377" y="2681398"/>
                  <a:pt x="472553" y="2759185"/>
                  <a:pt x="493190" y="2781410"/>
                </a:cubicBezTo>
                <a:cubicBezTo>
                  <a:pt x="513827" y="2803635"/>
                  <a:pt x="550340" y="2749660"/>
                  <a:pt x="569390" y="2771885"/>
                </a:cubicBezTo>
                <a:cubicBezTo>
                  <a:pt x="588440" y="2794110"/>
                  <a:pt x="572565" y="2883010"/>
                  <a:pt x="607490" y="2914760"/>
                </a:cubicBezTo>
                <a:cubicBezTo>
                  <a:pt x="642415" y="2946510"/>
                  <a:pt x="756715" y="2940160"/>
                  <a:pt x="778940" y="2962385"/>
                </a:cubicBezTo>
                <a:cubicBezTo>
                  <a:pt x="801165" y="2984610"/>
                  <a:pt x="747190" y="3022710"/>
                  <a:pt x="740840" y="3048110"/>
                </a:cubicBezTo>
                <a:cubicBezTo>
                  <a:pt x="734490" y="3073510"/>
                  <a:pt x="717028" y="3090973"/>
                  <a:pt x="740840" y="3114785"/>
                </a:cubicBezTo>
                <a:cubicBezTo>
                  <a:pt x="764652" y="3138597"/>
                  <a:pt x="818628" y="3175110"/>
                  <a:pt x="883715" y="3190985"/>
                </a:cubicBezTo>
                <a:cubicBezTo>
                  <a:pt x="948802" y="3206860"/>
                  <a:pt x="1086915" y="3192573"/>
                  <a:pt x="1131365" y="3210035"/>
                </a:cubicBezTo>
                <a:cubicBezTo>
                  <a:pt x="1175815" y="3227497"/>
                  <a:pt x="1093265" y="3271948"/>
                  <a:pt x="1150415" y="3295760"/>
                </a:cubicBezTo>
                <a:cubicBezTo>
                  <a:pt x="1207565" y="3319572"/>
                  <a:pt x="1404415" y="3340210"/>
                  <a:pt x="1474265" y="3352910"/>
                </a:cubicBezTo>
                <a:cubicBezTo>
                  <a:pt x="1544115" y="3365610"/>
                  <a:pt x="1542527" y="3354497"/>
                  <a:pt x="1569515" y="3371960"/>
                </a:cubicBezTo>
                <a:cubicBezTo>
                  <a:pt x="1596503" y="3389423"/>
                  <a:pt x="1591740" y="3459273"/>
                  <a:pt x="1636190" y="3457685"/>
                </a:cubicBezTo>
                <a:cubicBezTo>
                  <a:pt x="1680640" y="3456098"/>
                  <a:pt x="1787002" y="3397360"/>
                  <a:pt x="1836215" y="3362435"/>
                </a:cubicBezTo>
                <a:cubicBezTo>
                  <a:pt x="1885427" y="3327510"/>
                  <a:pt x="1875903" y="3264010"/>
                  <a:pt x="1931465" y="3248135"/>
                </a:cubicBezTo>
                <a:cubicBezTo>
                  <a:pt x="1987027" y="3232260"/>
                  <a:pt x="2125140" y="3252898"/>
                  <a:pt x="2169590" y="3267185"/>
                </a:cubicBezTo>
                <a:cubicBezTo>
                  <a:pt x="2214040" y="3281472"/>
                  <a:pt x="2155303" y="3333860"/>
                  <a:pt x="2198165" y="3333860"/>
                </a:cubicBezTo>
                <a:cubicBezTo>
                  <a:pt x="2241027" y="3333860"/>
                  <a:pt x="2374378" y="3284647"/>
                  <a:pt x="2426765" y="3267185"/>
                </a:cubicBezTo>
                <a:cubicBezTo>
                  <a:pt x="2479152" y="3249723"/>
                  <a:pt x="2506140" y="3217973"/>
                  <a:pt x="2512490" y="3229085"/>
                </a:cubicBezTo>
                <a:cubicBezTo>
                  <a:pt x="2518840" y="3240197"/>
                  <a:pt x="2485502" y="3314810"/>
                  <a:pt x="2464865" y="3333860"/>
                </a:cubicBezTo>
                <a:cubicBezTo>
                  <a:pt x="2444228" y="3352910"/>
                  <a:pt x="2401365" y="3325923"/>
                  <a:pt x="2388665" y="3343385"/>
                </a:cubicBezTo>
                <a:cubicBezTo>
                  <a:pt x="2375965" y="3360848"/>
                  <a:pt x="2420415" y="3414823"/>
                  <a:pt x="2388665" y="3438635"/>
                </a:cubicBezTo>
                <a:cubicBezTo>
                  <a:pt x="2356915" y="3462447"/>
                  <a:pt x="2233090" y="3389423"/>
                  <a:pt x="2198165" y="3486260"/>
                </a:cubicBezTo>
                <a:cubicBezTo>
                  <a:pt x="2163240" y="3583097"/>
                  <a:pt x="2183877" y="3859323"/>
                  <a:pt x="2179115" y="4019660"/>
                </a:cubicBezTo>
                <a:cubicBezTo>
                  <a:pt x="2174353" y="4179997"/>
                  <a:pt x="2150540" y="4357797"/>
                  <a:pt x="2169590" y="4448285"/>
                </a:cubicBezTo>
                <a:cubicBezTo>
                  <a:pt x="2188640" y="4538773"/>
                  <a:pt x="2269603" y="4532423"/>
                  <a:pt x="2293415" y="4562585"/>
                </a:cubicBezTo>
                <a:cubicBezTo>
                  <a:pt x="2317227" y="4592747"/>
                  <a:pt x="2285478" y="4651485"/>
                  <a:pt x="2312465" y="4629260"/>
                </a:cubicBezTo>
                <a:cubicBezTo>
                  <a:pt x="2339452" y="4607035"/>
                  <a:pt x="2380727" y="4505435"/>
                  <a:pt x="2455340" y="4429235"/>
                </a:cubicBezTo>
                <a:cubicBezTo>
                  <a:pt x="2529952" y="4353035"/>
                  <a:pt x="2698228" y="4229210"/>
                  <a:pt x="2760140" y="4172060"/>
                </a:cubicBezTo>
                <a:cubicBezTo>
                  <a:pt x="2822052" y="4114910"/>
                  <a:pt x="2783953" y="4129197"/>
                  <a:pt x="2826815" y="4086335"/>
                </a:cubicBezTo>
                <a:cubicBezTo>
                  <a:pt x="2869677" y="4043473"/>
                  <a:pt x="2966515" y="3945047"/>
                  <a:pt x="3017315" y="3914885"/>
                </a:cubicBezTo>
                <a:cubicBezTo>
                  <a:pt x="3068115" y="3884723"/>
                  <a:pt x="3106215" y="3921235"/>
                  <a:pt x="3131615" y="3905360"/>
                </a:cubicBezTo>
                <a:cubicBezTo>
                  <a:pt x="3157015" y="3889485"/>
                  <a:pt x="3120502" y="3848210"/>
                  <a:pt x="3169715" y="3819635"/>
                </a:cubicBezTo>
                <a:cubicBezTo>
                  <a:pt x="3218927" y="3791060"/>
                  <a:pt x="3360215" y="3764072"/>
                  <a:pt x="3426890" y="3733910"/>
                </a:cubicBezTo>
                <a:cubicBezTo>
                  <a:pt x="3493565" y="3703748"/>
                  <a:pt x="3528490" y="3664060"/>
                  <a:pt x="3569765" y="3638660"/>
                </a:cubicBezTo>
                <a:cubicBezTo>
                  <a:pt x="3611040" y="3613260"/>
                  <a:pt x="3658665" y="3603735"/>
                  <a:pt x="3674540" y="3581510"/>
                </a:cubicBezTo>
                <a:cubicBezTo>
                  <a:pt x="3690415" y="3559285"/>
                  <a:pt x="3603103" y="3564047"/>
                  <a:pt x="3665015" y="3505310"/>
                </a:cubicBezTo>
                <a:cubicBezTo>
                  <a:pt x="3726927" y="3446573"/>
                  <a:pt x="3969815" y="3286235"/>
                  <a:pt x="4046015" y="3229085"/>
                </a:cubicBezTo>
                <a:cubicBezTo>
                  <a:pt x="4122215" y="3171935"/>
                  <a:pt x="4088877" y="3197335"/>
                  <a:pt x="4122215" y="3162410"/>
                </a:cubicBezTo>
                <a:cubicBezTo>
                  <a:pt x="4155552" y="3127485"/>
                  <a:pt x="4220640" y="3057635"/>
                  <a:pt x="4246040" y="3019535"/>
                </a:cubicBezTo>
                <a:cubicBezTo>
                  <a:pt x="4271440" y="2981435"/>
                  <a:pt x="4252390" y="2962385"/>
                  <a:pt x="4274615" y="2933810"/>
                </a:cubicBezTo>
                <a:cubicBezTo>
                  <a:pt x="4296840" y="2905235"/>
                  <a:pt x="4349228" y="2911585"/>
                  <a:pt x="4379390" y="2848085"/>
                </a:cubicBezTo>
                <a:cubicBezTo>
                  <a:pt x="4409552" y="2784585"/>
                  <a:pt x="4417490" y="2625835"/>
                  <a:pt x="4455590" y="2552810"/>
                </a:cubicBezTo>
                <a:cubicBezTo>
                  <a:pt x="4493690" y="2479785"/>
                  <a:pt x="4571478" y="2455972"/>
                  <a:pt x="4607990" y="2409935"/>
                </a:cubicBezTo>
                <a:cubicBezTo>
                  <a:pt x="4644502" y="2363898"/>
                  <a:pt x="4642915" y="2316273"/>
                  <a:pt x="4674665" y="2276585"/>
                </a:cubicBezTo>
                <a:cubicBezTo>
                  <a:pt x="4706415" y="2236898"/>
                  <a:pt x="4763565" y="2225785"/>
                  <a:pt x="4798490" y="2171810"/>
                </a:cubicBezTo>
                <a:cubicBezTo>
                  <a:pt x="4833415" y="2117835"/>
                  <a:pt x="4852465" y="2024172"/>
                  <a:pt x="4884215" y="1952735"/>
                </a:cubicBezTo>
                <a:cubicBezTo>
                  <a:pt x="4915965" y="1881298"/>
                  <a:pt x="4976290" y="1793985"/>
                  <a:pt x="4988990" y="1743185"/>
                </a:cubicBezTo>
                <a:cubicBezTo>
                  <a:pt x="5001690" y="1692385"/>
                  <a:pt x="4965177" y="1681272"/>
                  <a:pt x="4960415" y="1647935"/>
                </a:cubicBezTo>
                <a:cubicBezTo>
                  <a:pt x="4955653" y="1614598"/>
                  <a:pt x="4954065" y="1570147"/>
                  <a:pt x="4960415" y="1543160"/>
                </a:cubicBezTo>
                <a:cubicBezTo>
                  <a:pt x="4966765" y="1516173"/>
                  <a:pt x="5014390" y="1503472"/>
                  <a:pt x="4998515" y="1486010"/>
                </a:cubicBezTo>
                <a:cubicBezTo>
                  <a:pt x="4982640" y="1468548"/>
                  <a:pt x="4901677" y="1441560"/>
                  <a:pt x="4865165" y="1438385"/>
                </a:cubicBezTo>
                <a:cubicBezTo>
                  <a:pt x="4828653" y="1435210"/>
                  <a:pt x="4779440" y="1466960"/>
                  <a:pt x="4779440" y="1466960"/>
                </a:cubicBezTo>
                <a:cubicBezTo>
                  <a:pt x="4728640" y="1484422"/>
                  <a:pt x="4622278" y="1530460"/>
                  <a:pt x="4560365" y="1543160"/>
                </a:cubicBezTo>
                <a:cubicBezTo>
                  <a:pt x="4498453" y="1555860"/>
                  <a:pt x="4454002" y="1541573"/>
                  <a:pt x="4407965" y="1543160"/>
                </a:cubicBezTo>
                <a:cubicBezTo>
                  <a:pt x="4361928" y="1544747"/>
                  <a:pt x="4366690" y="1562210"/>
                  <a:pt x="4312715" y="1571735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064815" y="1737778"/>
            <a:ext cx="1638300" cy="559676"/>
          </a:xfrm>
          <a:custGeom>
            <a:avLst/>
            <a:gdLst>
              <a:gd name="connsiteX0" fmla="*/ 0 w 1638300"/>
              <a:gd name="connsiteY0" fmla="*/ 110848 h 559676"/>
              <a:gd name="connsiteX1" fmla="*/ 209550 w 1638300"/>
              <a:gd name="connsiteY1" fmla="*/ 110848 h 559676"/>
              <a:gd name="connsiteX2" fmla="*/ 242888 w 1638300"/>
              <a:gd name="connsiteY2" fmla="*/ 101323 h 559676"/>
              <a:gd name="connsiteX3" fmla="*/ 304800 w 1638300"/>
              <a:gd name="connsiteY3" fmla="*/ 182286 h 559676"/>
              <a:gd name="connsiteX4" fmla="*/ 323850 w 1638300"/>
              <a:gd name="connsiteY4" fmla="*/ 182286 h 559676"/>
              <a:gd name="connsiteX5" fmla="*/ 342900 w 1638300"/>
              <a:gd name="connsiteY5" fmla="*/ 115611 h 559676"/>
              <a:gd name="connsiteX6" fmla="*/ 357188 w 1638300"/>
              <a:gd name="connsiteY6" fmla="*/ 72748 h 559676"/>
              <a:gd name="connsiteX7" fmla="*/ 390525 w 1638300"/>
              <a:gd name="connsiteY7" fmla="*/ 29886 h 559676"/>
              <a:gd name="connsiteX8" fmla="*/ 433388 w 1638300"/>
              <a:gd name="connsiteY8" fmla="*/ 1311 h 559676"/>
              <a:gd name="connsiteX9" fmla="*/ 466725 w 1638300"/>
              <a:gd name="connsiteY9" fmla="*/ 72748 h 559676"/>
              <a:gd name="connsiteX10" fmla="*/ 552450 w 1638300"/>
              <a:gd name="connsiteY10" fmla="*/ 87036 h 559676"/>
              <a:gd name="connsiteX11" fmla="*/ 600075 w 1638300"/>
              <a:gd name="connsiteY11" fmla="*/ 82273 h 559676"/>
              <a:gd name="connsiteX12" fmla="*/ 666750 w 1638300"/>
              <a:gd name="connsiteY12" fmla="*/ 58461 h 559676"/>
              <a:gd name="connsiteX13" fmla="*/ 709613 w 1638300"/>
              <a:gd name="connsiteY13" fmla="*/ 53698 h 559676"/>
              <a:gd name="connsiteX14" fmla="*/ 733425 w 1638300"/>
              <a:gd name="connsiteY14" fmla="*/ 63223 h 559676"/>
              <a:gd name="connsiteX15" fmla="*/ 738188 w 1638300"/>
              <a:gd name="connsiteY15" fmla="*/ 96561 h 559676"/>
              <a:gd name="connsiteX16" fmla="*/ 785813 w 1638300"/>
              <a:gd name="connsiteY16" fmla="*/ 139423 h 559676"/>
              <a:gd name="connsiteX17" fmla="*/ 909638 w 1638300"/>
              <a:gd name="connsiteY17" fmla="*/ 139423 h 559676"/>
              <a:gd name="connsiteX18" fmla="*/ 1033463 w 1638300"/>
              <a:gd name="connsiteY18" fmla="*/ 134661 h 559676"/>
              <a:gd name="connsiteX19" fmla="*/ 1143000 w 1638300"/>
              <a:gd name="connsiteY19" fmla="*/ 167998 h 559676"/>
              <a:gd name="connsiteX20" fmla="*/ 1204913 w 1638300"/>
              <a:gd name="connsiteY20" fmla="*/ 182286 h 559676"/>
              <a:gd name="connsiteX21" fmla="*/ 1214438 w 1638300"/>
              <a:gd name="connsiteY21" fmla="*/ 215623 h 559676"/>
              <a:gd name="connsiteX22" fmla="*/ 1295400 w 1638300"/>
              <a:gd name="connsiteY22" fmla="*/ 277536 h 559676"/>
              <a:gd name="connsiteX23" fmla="*/ 1371600 w 1638300"/>
              <a:gd name="connsiteY23" fmla="*/ 363261 h 559676"/>
              <a:gd name="connsiteX24" fmla="*/ 1404938 w 1638300"/>
              <a:gd name="connsiteY24" fmla="*/ 368023 h 559676"/>
              <a:gd name="connsiteX25" fmla="*/ 1490663 w 1638300"/>
              <a:gd name="connsiteY25" fmla="*/ 401361 h 559676"/>
              <a:gd name="connsiteX26" fmla="*/ 1552575 w 1638300"/>
              <a:gd name="connsiteY26" fmla="*/ 477561 h 559676"/>
              <a:gd name="connsiteX27" fmla="*/ 1609725 w 1638300"/>
              <a:gd name="connsiteY27" fmla="*/ 534711 h 559676"/>
              <a:gd name="connsiteX28" fmla="*/ 1628775 w 1638300"/>
              <a:gd name="connsiteY28" fmla="*/ 558523 h 559676"/>
              <a:gd name="connsiteX29" fmla="*/ 1638300 w 1638300"/>
              <a:gd name="connsiteY29" fmla="*/ 553761 h 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8300" h="559676">
                <a:moveTo>
                  <a:pt x="0" y="110848"/>
                </a:moveTo>
                <a:lnTo>
                  <a:pt x="209550" y="110848"/>
                </a:lnTo>
                <a:cubicBezTo>
                  <a:pt x="250031" y="109261"/>
                  <a:pt x="227013" y="89417"/>
                  <a:pt x="242888" y="101323"/>
                </a:cubicBezTo>
                <a:cubicBezTo>
                  <a:pt x="258763" y="113229"/>
                  <a:pt x="291306" y="168792"/>
                  <a:pt x="304800" y="182286"/>
                </a:cubicBezTo>
                <a:cubicBezTo>
                  <a:pt x="318294" y="195780"/>
                  <a:pt x="317500" y="193398"/>
                  <a:pt x="323850" y="182286"/>
                </a:cubicBezTo>
                <a:cubicBezTo>
                  <a:pt x="330200" y="171174"/>
                  <a:pt x="337344" y="133867"/>
                  <a:pt x="342900" y="115611"/>
                </a:cubicBezTo>
                <a:cubicBezTo>
                  <a:pt x="348456" y="97355"/>
                  <a:pt x="349251" y="87035"/>
                  <a:pt x="357188" y="72748"/>
                </a:cubicBezTo>
                <a:cubicBezTo>
                  <a:pt x="365125" y="58461"/>
                  <a:pt x="377825" y="41792"/>
                  <a:pt x="390525" y="29886"/>
                </a:cubicBezTo>
                <a:cubicBezTo>
                  <a:pt x="403225" y="17980"/>
                  <a:pt x="420688" y="-5833"/>
                  <a:pt x="433388" y="1311"/>
                </a:cubicBezTo>
                <a:cubicBezTo>
                  <a:pt x="446088" y="8455"/>
                  <a:pt x="446881" y="58461"/>
                  <a:pt x="466725" y="72748"/>
                </a:cubicBezTo>
                <a:cubicBezTo>
                  <a:pt x="486569" y="87035"/>
                  <a:pt x="530225" y="85449"/>
                  <a:pt x="552450" y="87036"/>
                </a:cubicBezTo>
                <a:cubicBezTo>
                  <a:pt x="574675" y="88623"/>
                  <a:pt x="581025" y="87035"/>
                  <a:pt x="600075" y="82273"/>
                </a:cubicBezTo>
                <a:cubicBezTo>
                  <a:pt x="619125" y="77511"/>
                  <a:pt x="648494" y="63223"/>
                  <a:pt x="666750" y="58461"/>
                </a:cubicBezTo>
                <a:cubicBezTo>
                  <a:pt x="685006" y="53699"/>
                  <a:pt x="698501" y="52904"/>
                  <a:pt x="709613" y="53698"/>
                </a:cubicBezTo>
                <a:cubicBezTo>
                  <a:pt x="720725" y="54492"/>
                  <a:pt x="728663" y="56079"/>
                  <a:pt x="733425" y="63223"/>
                </a:cubicBezTo>
                <a:cubicBezTo>
                  <a:pt x="738187" y="70367"/>
                  <a:pt x="729457" y="83861"/>
                  <a:pt x="738188" y="96561"/>
                </a:cubicBezTo>
                <a:cubicBezTo>
                  <a:pt x="746919" y="109261"/>
                  <a:pt x="757238" y="132279"/>
                  <a:pt x="785813" y="139423"/>
                </a:cubicBezTo>
                <a:cubicBezTo>
                  <a:pt x="814388" y="146567"/>
                  <a:pt x="868363" y="140217"/>
                  <a:pt x="909638" y="139423"/>
                </a:cubicBezTo>
                <a:cubicBezTo>
                  <a:pt x="950913" y="138629"/>
                  <a:pt x="994569" y="129899"/>
                  <a:pt x="1033463" y="134661"/>
                </a:cubicBezTo>
                <a:cubicBezTo>
                  <a:pt x="1072357" y="139423"/>
                  <a:pt x="1114425" y="160060"/>
                  <a:pt x="1143000" y="167998"/>
                </a:cubicBezTo>
                <a:cubicBezTo>
                  <a:pt x="1171575" y="175936"/>
                  <a:pt x="1193007" y="174349"/>
                  <a:pt x="1204913" y="182286"/>
                </a:cubicBezTo>
                <a:cubicBezTo>
                  <a:pt x="1216819" y="190223"/>
                  <a:pt x="1199357" y="199748"/>
                  <a:pt x="1214438" y="215623"/>
                </a:cubicBezTo>
                <a:cubicBezTo>
                  <a:pt x="1229519" y="231498"/>
                  <a:pt x="1269206" y="252930"/>
                  <a:pt x="1295400" y="277536"/>
                </a:cubicBezTo>
                <a:cubicBezTo>
                  <a:pt x="1321594" y="302142"/>
                  <a:pt x="1353344" y="348180"/>
                  <a:pt x="1371600" y="363261"/>
                </a:cubicBezTo>
                <a:cubicBezTo>
                  <a:pt x="1389856" y="378342"/>
                  <a:pt x="1385094" y="361673"/>
                  <a:pt x="1404938" y="368023"/>
                </a:cubicBezTo>
                <a:cubicBezTo>
                  <a:pt x="1424782" y="374373"/>
                  <a:pt x="1466057" y="383105"/>
                  <a:pt x="1490663" y="401361"/>
                </a:cubicBezTo>
                <a:cubicBezTo>
                  <a:pt x="1515269" y="419617"/>
                  <a:pt x="1532731" y="455336"/>
                  <a:pt x="1552575" y="477561"/>
                </a:cubicBezTo>
                <a:cubicBezTo>
                  <a:pt x="1572419" y="499786"/>
                  <a:pt x="1597025" y="521217"/>
                  <a:pt x="1609725" y="534711"/>
                </a:cubicBezTo>
                <a:cubicBezTo>
                  <a:pt x="1622425" y="548205"/>
                  <a:pt x="1624013" y="555348"/>
                  <a:pt x="1628775" y="558523"/>
                </a:cubicBezTo>
                <a:cubicBezTo>
                  <a:pt x="1633537" y="561698"/>
                  <a:pt x="1635918" y="557729"/>
                  <a:pt x="1638300" y="553761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465799" y="2191526"/>
            <a:ext cx="465916" cy="452976"/>
          </a:xfrm>
          <a:custGeom>
            <a:avLst/>
            <a:gdLst>
              <a:gd name="connsiteX0" fmla="*/ 384954 w 465916"/>
              <a:gd name="connsiteY0" fmla="*/ 0 h 452976"/>
              <a:gd name="connsiteX1" fmla="*/ 327804 w 465916"/>
              <a:gd name="connsiteY1" fmla="*/ 42863 h 452976"/>
              <a:gd name="connsiteX2" fmla="*/ 332566 w 465916"/>
              <a:gd name="connsiteY2" fmla="*/ 85725 h 452976"/>
              <a:gd name="connsiteX3" fmla="*/ 218266 w 465916"/>
              <a:gd name="connsiteY3" fmla="*/ 119063 h 452976"/>
              <a:gd name="connsiteX4" fmla="*/ 170641 w 465916"/>
              <a:gd name="connsiteY4" fmla="*/ 176213 h 452976"/>
              <a:gd name="connsiteX5" fmla="*/ 137304 w 465916"/>
              <a:gd name="connsiteY5" fmla="*/ 190500 h 452976"/>
              <a:gd name="connsiteX6" fmla="*/ 84916 w 465916"/>
              <a:gd name="connsiteY6" fmla="*/ 209550 h 452976"/>
              <a:gd name="connsiteX7" fmla="*/ 3954 w 465916"/>
              <a:gd name="connsiteY7" fmla="*/ 295275 h 452976"/>
              <a:gd name="connsiteX8" fmla="*/ 23004 w 465916"/>
              <a:gd name="connsiteY8" fmla="*/ 433388 h 452976"/>
              <a:gd name="connsiteX9" fmla="*/ 113491 w 465916"/>
              <a:gd name="connsiteY9" fmla="*/ 452438 h 452976"/>
              <a:gd name="connsiteX10" fmla="*/ 246841 w 465916"/>
              <a:gd name="connsiteY10" fmla="*/ 438150 h 452976"/>
              <a:gd name="connsiteX11" fmla="*/ 346854 w 465916"/>
              <a:gd name="connsiteY11" fmla="*/ 419100 h 452976"/>
              <a:gd name="connsiteX12" fmla="*/ 432579 w 465916"/>
              <a:gd name="connsiteY12" fmla="*/ 371475 h 452976"/>
              <a:gd name="connsiteX13" fmla="*/ 465916 w 465916"/>
              <a:gd name="connsiteY13" fmla="*/ 333375 h 452976"/>
              <a:gd name="connsiteX14" fmla="*/ 465916 w 465916"/>
              <a:gd name="connsiteY14" fmla="*/ 333375 h 45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5916" h="452976">
                <a:moveTo>
                  <a:pt x="384954" y="0"/>
                </a:moveTo>
                <a:cubicBezTo>
                  <a:pt x="360744" y="14288"/>
                  <a:pt x="336535" y="28576"/>
                  <a:pt x="327804" y="42863"/>
                </a:cubicBezTo>
                <a:cubicBezTo>
                  <a:pt x="319073" y="57150"/>
                  <a:pt x="350822" y="73025"/>
                  <a:pt x="332566" y="85725"/>
                </a:cubicBezTo>
                <a:cubicBezTo>
                  <a:pt x="314310" y="98425"/>
                  <a:pt x="245253" y="103982"/>
                  <a:pt x="218266" y="119063"/>
                </a:cubicBezTo>
                <a:cubicBezTo>
                  <a:pt x="191279" y="134144"/>
                  <a:pt x="184135" y="164307"/>
                  <a:pt x="170641" y="176213"/>
                </a:cubicBezTo>
                <a:cubicBezTo>
                  <a:pt x="157147" y="188119"/>
                  <a:pt x="151591" y="184944"/>
                  <a:pt x="137304" y="190500"/>
                </a:cubicBezTo>
                <a:cubicBezTo>
                  <a:pt x="123016" y="196056"/>
                  <a:pt x="107141" y="192088"/>
                  <a:pt x="84916" y="209550"/>
                </a:cubicBezTo>
                <a:cubicBezTo>
                  <a:pt x="62691" y="227012"/>
                  <a:pt x="14273" y="257969"/>
                  <a:pt x="3954" y="295275"/>
                </a:cubicBezTo>
                <a:cubicBezTo>
                  <a:pt x="-6365" y="332581"/>
                  <a:pt x="4748" y="407194"/>
                  <a:pt x="23004" y="433388"/>
                </a:cubicBezTo>
                <a:cubicBezTo>
                  <a:pt x="41260" y="459582"/>
                  <a:pt x="76185" y="451644"/>
                  <a:pt x="113491" y="452438"/>
                </a:cubicBezTo>
                <a:cubicBezTo>
                  <a:pt x="150797" y="453232"/>
                  <a:pt x="207947" y="443706"/>
                  <a:pt x="246841" y="438150"/>
                </a:cubicBezTo>
                <a:cubicBezTo>
                  <a:pt x="285735" y="432594"/>
                  <a:pt x="315898" y="430212"/>
                  <a:pt x="346854" y="419100"/>
                </a:cubicBezTo>
                <a:cubicBezTo>
                  <a:pt x="377810" y="407988"/>
                  <a:pt x="412735" y="385762"/>
                  <a:pt x="432579" y="371475"/>
                </a:cubicBezTo>
                <a:cubicBezTo>
                  <a:pt x="452423" y="357188"/>
                  <a:pt x="465916" y="333375"/>
                  <a:pt x="465916" y="333375"/>
                </a:cubicBezTo>
                <a:lnTo>
                  <a:pt x="465916" y="333375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55490" y="2620151"/>
            <a:ext cx="1547965" cy="1576388"/>
          </a:xfrm>
          <a:custGeom>
            <a:avLst/>
            <a:gdLst>
              <a:gd name="connsiteX0" fmla="*/ 157163 w 1547965"/>
              <a:gd name="connsiteY0" fmla="*/ 0 h 1576388"/>
              <a:gd name="connsiteX1" fmla="*/ 133350 w 1547965"/>
              <a:gd name="connsiteY1" fmla="*/ 57150 h 1576388"/>
              <a:gd name="connsiteX2" fmla="*/ 133350 w 1547965"/>
              <a:gd name="connsiteY2" fmla="*/ 109538 h 1576388"/>
              <a:gd name="connsiteX3" fmla="*/ 166688 w 1547965"/>
              <a:gd name="connsiteY3" fmla="*/ 171450 h 1576388"/>
              <a:gd name="connsiteX4" fmla="*/ 190500 w 1547965"/>
              <a:gd name="connsiteY4" fmla="*/ 257175 h 1576388"/>
              <a:gd name="connsiteX5" fmla="*/ 200025 w 1547965"/>
              <a:gd name="connsiteY5" fmla="*/ 304800 h 1576388"/>
              <a:gd name="connsiteX6" fmla="*/ 328613 w 1547965"/>
              <a:gd name="connsiteY6" fmla="*/ 371475 h 1576388"/>
              <a:gd name="connsiteX7" fmla="*/ 414338 w 1547965"/>
              <a:gd name="connsiteY7" fmla="*/ 409575 h 1576388"/>
              <a:gd name="connsiteX8" fmla="*/ 561975 w 1547965"/>
              <a:gd name="connsiteY8" fmla="*/ 519113 h 1576388"/>
              <a:gd name="connsiteX9" fmla="*/ 642938 w 1547965"/>
              <a:gd name="connsiteY9" fmla="*/ 552450 h 1576388"/>
              <a:gd name="connsiteX10" fmla="*/ 723900 w 1547965"/>
              <a:gd name="connsiteY10" fmla="*/ 585788 h 1576388"/>
              <a:gd name="connsiteX11" fmla="*/ 823913 w 1547965"/>
              <a:gd name="connsiteY11" fmla="*/ 590550 h 1576388"/>
              <a:gd name="connsiteX12" fmla="*/ 1095375 w 1547965"/>
              <a:gd name="connsiteY12" fmla="*/ 661988 h 1576388"/>
              <a:gd name="connsiteX13" fmla="*/ 1233488 w 1547965"/>
              <a:gd name="connsiteY13" fmla="*/ 695325 h 1576388"/>
              <a:gd name="connsiteX14" fmla="*/ 1323975 w 1547965"/>
              <a:gd name="connsiteY14" fmla="*/ 719138 h 1576388"/>
              <a:gd name="connsiteX15" fmla="*/ 1381125 w 1547965"/>
              <a:gd name="connsiteY15" fmla="*/ 752475 h 1576388"/>
              <a:gd name="connsiteX16" fmla="*/ 1547813 w 1547965"/>
              <a:gd name="connsiteY16" fmla="*/ 733425 h 1576388"/>
              <a:gd name="connsiteX17" fmla="*/ 1409700 w 1547965"/>
              <a:gd name="connsiteY17" fmla="*/ 771525 h 1576388"/>
              <a:gd name="connsiteX18" fmla="*/ 1338263 w 1547965"/>
              <a:gd name="connsiteY18" fmla="*/ 795338 h 1576388"/>
              <a:gd name="connsiteX19" fmla="*/ 1262063 w 1547965"/>
              <a:gd name="connsiteY19" fmla="*/ 947738 h 1576388"/>
              <a:gd name="connsiteX20" fmla="*/ 1171575 w 1547965"/>
              <a:gd name="connsiteY20" fmla="*/ 1033463 h 1576388"/>
              <a:gd name="connsiteX21" fmla="*/ 1100138 w 1547965"/>
              <a:gd name="connsiteY21" fmla="*/ 1076325 h 1576388"/>
              <a:gd name="connsiteX22" fmla="*/ 957263 w 1547965"/>
              <a:gd name="connsiteY22" fmla="*/ 1143000 h 1576388"/>
              <a:gd name="connsiteX23" fmla="*/ 914400 w 1547965"/>
              <a:gd name="connsiteY23" fmla="*/ 1181100 h 1576388"/>
              <a:gd name="connsiteX24" fmla="*/ 804863 w 1547965"/>
              <a:gd name="connsiteY24" fmla="*/ 1238250 h 1576388"/>
              <a:gd name="connsiteX25" fmla="*/ 709613 w 1547965"/>
              <a:gd name="connsiteY25" fmla="*/ 1409700 h 1576388"/>
              <a:gd name="connsiteX26" fmla="*/ 633413 w 1547965"/>
              <a:gd name="connsiteY26" fmla="*/ 1457325 h 1576388"/>
              <a:gd name="connsiteX27" fmla="*/ 495300 w 1547965"/>
              <a:gd name="connsiteY27" fmla="*/ 1471613 h 1576388"/>
              <a:gd name="connsiteX28" fmla="*/ 123825 w 1547965"/>
              <a:gd name="connsiteY28" fmla="*/ 1500188 h 1576388"/>
              <a:gd name="connsiteX29" fmla="*/ 57150 w 1547965"/>
              <a:gd name="connsiteY29" fmla="*/ 1552575 h 1576388"/>
              <a:gd name="connsiteX30" fmla="*/ 9525 w 1547965"/>
              <a:gd name="connsiteY30" fmla="*/ 1571625 h 1576388"/>
              <a:gd name="connsiteX31" fmla="*/ 0 w 1547965"/>
              <a:gd name="connsiteY31" fmla="*/ 1576388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7965" h="1576388">
                <a:moveTo>
                  <a:pt x="157163" y="0"/>
                </a:moveTo>
                <a:cubicBezTo>
                  <a:pt x="147241" y="19447"/>
                  <a:pt x="137319" y="38894"/>
                  <a:pt x="133350" y="57150"/>
                </a:cubicBezTo>
                <a:cubicBezTo>
                  <a:pt x="129381" y="75406"/>
                  <a:pt x="127794" y="90488"/>
                  <a:pt x="133350" y="109538"/>
                </a:cubicBezTo>
                <a:cubicBezTo>
                  <a:pt x="138906" y="128588"/>
                  <a:pt x="157163" y="146844"/>
                  <a:pt x="166688" y="171450"/>
                </a:cubicBezTo>
                <a:cubicBezTo>
                  <a:pt x="176213" y="196056"/>
                  <a:pt x="184944" y="234950"/>
                  <a:pt x="190500" y="257175"/>
                </a:cubicBezTo>
                <a:cubicBezTo>
                  <a:pt x="196056" y="279400"/>
                  <a:pt x="177006" y="285750"/>
                  <a:pt x="200025" y="304800"/>
                </a:cubicBezTo>
                <a:cubicBezTo>
                  <a:pt x="223044" y="323850"/>
                  <a:pt x="292894" y="354013"/>
                  <a:pt x="328613" y="371475"/>
                </a:cubicBezTo>
                <a:cubicBezTo>
                  <a:pt x="364332" y="388938"/>
                  <a:pt x="375444" y="384969"/>
                  <a:pt x="414338" y="409575"/>
                </a:cubicBezTo>
                <a:cubicBezTo>
                  <a:pt x="453232" y="434181"/>
                  <a:pt x="523875" y="495301"/>
                  <a:pt x="561975" y="519113"/>
                </a:cubicBezTo>
                <a:cubicBezTo>
                  <a:pt x="600075" y="542925"/>
                  <a:pt x="642938" y="552450"/>
                  <a:pt x="642938" y="552450"/>
                </a:cubicBezTo>
                <a:cubicBezTo>
                  <a:pt x="669925" y="563562"/>
                  <a:pt x="693738" y="579438"/>
                  <a:pt x="723900" y="585788"/>
                </a:cubicBezTo>
                <a:cubicBezTo>
                  <a:pt x="754062" y="592138"/>
                  <a:pt x="762001" y="577850"/>
                  <a:pt x="823913" y="590550"/>
                </a:cubicBezTo>
                <a:cubicBezTo>
                  <a:pt x="885826" y="603250"/>
                  <a:pt x="1027112" y="644525"/>
                  <a:pt x="1095375" y="661988"/>
                </a:cubicBezTo>
                <a:cubicBezTo>
                  <a:pt x="1163638" y="679451"/>
                  <a:pt x="1195388" y="685800"/>
                  <a:pt x="1233488" y="695325"/>
                </a:cubicBezTo>
                <a:cubicBezTo>
                  <a:pt x="1271588" y="704850"/>
                  <a:pt x="1299369" y="709613"/>
                  <a:pt x="1323975" y="719138"/>
                </a:cubicBezTo>
                <a:cubicBezTo>
                  <a:pt x="1348581" y="728663"/>
                  <a:pt x="1343819" y="750094"/>
                  <a:pt x="1381125" y="752475"/>
                </a:cubicBezTo>
                <a:cubicBezTo>
                  <a:pt x="1418431" y="754856"/>
                  <a:pt x="1543051" y="730250"/>
                  <a:pt x="1547813" y="733425"/>
                </a:cubicBezTo>
                <a:cubicBezTo>
                  <a:pt x="1552575" y="736600"/>
                  <a:pt x="1444625" y="761206"/>
                  <a:pt x="1409700" y="771525"/>
                </a:cubicBezTo>
                <a:cubicBezTo>
                  <a:pt x="1374775" y="781844"/>
                  <a:pt x="1362869" y="765969"/>
                  <a:pt x="1338263" y="795338"/>
                </a:cubicBezTo>
                <a:cubicBezTo>
                  <a:pt x="1313657" y="824707"/>
                  <a:pt x="1289844" y="908051"/>
                  <a:pt x="1262063" y="947738"/>
                </a:cubicBezTo>
                <a:cubicBezTo>
                  <a:pt x="1234282" y="987425"/>
                  <a:pt x="1198562" y="1012032"/>
                  <a:pt x="1171575" y="1033463"/>
                </a:cubicBezTo>
                <a:cubicBezTo>
                  <a:pt x="1144588" y="1054894"/>
                  <a:pt x="1135857" y="1058069"/>
                  <a:pt x="1100138" y="1076325"/>
                </a:cubicBezTo>
                <a:cubicBezTo>
                  <a:pt x="1064419" y="1094581"/>
                  <a:pt x="988219" y="1125538"/>
                  <a:pt x="957263" y="1143000"/>
                </a:cubicBezTo>
                <a:cubicBezTo>
                  <a:pt x="926307" y="1160462"/>
                  <a:pt x="939800" y="1165225"/>
                  <a:pt x="914400" y="1181100"/>
                </a:cubicBezTo>
                <a:cubicBezTo>
                  <a:pt x="889000" y="1196975"/>
                  <a:pt x="838994" y="1200150"/>
                  <a:pt x="804863" y="1238250"/>
                </a:cubicBezTo>
                <a:cubicBezTo>
                  <a:pt x="770732" y="1276350"/>
                  <a:pt x="738188" y="1373188"/>
                  <a:pt x="709613" y="1409700"/>
                </a:cubicBezTo>
                <a:cubicBezTo>
                  <a:pt x="681038" y="1446212"/>
                  <a:pt x="669132" y="1447006"/>
                  <a:pt x="633413" y="1457325"/>
                </a:cubicBezTo>
                <a:cubicBezTo>
                  <a:pt x="597694" y="1467644"/>
                  <a:pt x="495300" y="1471613"/>
                  <a:pt x="495300" y="1471613"/>
                </a:cubicBezTo>
                <a:cubicBezTo>
                  <a:pt x="410369" y="1478757"/>
                  <a:pt x="196850" y="1486694"/>
                  <a:pt x="123825" y="1500188"/>
                </a:cubicBezTo>
                <a:cubicBezTo>
                  <a:pt x="50800" y="1513682"/>
                  <a:pt x="76200" y="1540669"/>
                  <a:pt x="57150" y="1552575"/>
                </a:cubicBezTo>
                <a:cubicBezTo>
                  <a:pt x="38100" y="1564481"/>
                  <a:pt x="19050" y="1567656"/>
                  <a:pt x="9525" y="1571625"/>
                </a:cubicBezTo>
                <a:cubicBezTo>
                  <a:pt x="0" y="1575594"/>
                  <a:pt x="0" y="1575991"/>
                  <a:pt x="0" y="1576388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52415" y="2724926"/>
            <a:ext cx="368300" cy="469900"/>
          </a:xfrm>
          <a:custGeom>
            <a:avLst/>
            <a:gdLst>
              <a:gd name="connsiteX0" fmla="*/ 368300 w 368300"/>
              <a:gd name="connsiteY0" fmla="*/ 0 h 469900"/>
              <a:gd name="connsiteX1" fmla="*/ 330200 w 368300"/>
              <a:gd name="connsiteY1" fmla="*/ 190500 h 469900"/>
              <a:gd name="connsiteX2" fmla="*/ 266700 w 368300"/>
              <a:gd name="connsiteY2" fmla="*/ 215900 h 469900"/>
              <a:gd name="connsiteX3" fmla="*/ 266700 w 368300"/>
              <a:gd name="connsiteY3" fmla="*/ 292100 h 469900"/>
              <a:gd name="connsiteX4" fmla="*/ 203200 w 368300"/>
              <a:gd name="connsiteY4" fmla="*/ 330200 h 469900"/>
              <a:gd name="connsiteX5" fmla="*/ 63500 w 368300"/>
              <a:gd name="connsiteY5" fmla="*/ 419100 h 469900"/>
              <a:gd name="connsiteX6" fmla="*/ 0 w 368300"/>
              <a:gd name="connsiteY6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300" h="469900">
                <a:moveTo>
                  <a:pt x="368300" y="0"/>
                </a:moveTo>
                <a:cubicBezTo>
                  <a:pt x="357716" y="77258"/>
                  <a:pt x="347133" y="154517"/>
                  <a:pt x="330200" y="190500"/>
                </a:cubicBezTo>
                <a:cubicBezTo>
                  <a:pt x="313267" y="226483"/>
                  <a:pt x="277283" y="198967"/>
                  <a:pt x="266700" y="215900"/>
                </a:cubicBezTo>
                <a:cubicBezTo>
                  <a:pt x="256117" y="232833"/>
                  <a:pt x="277283" y="273050"/>
                  <a:pt x="266700" y="292100"/>
                </a:cubicBezTo>
                <a:cubicBezTo>
                  <a:pt x="256117" y="311150"/>
                  <a:pt x="237067" y="309033"/>
                  <a:pt x="203200" y="330200"/>
                </a:cubicBezTo>
                <a:cubicBezTo>
                  <a:pt x="169333" y="351367"/>
                  <a:pt x="97367" y="395817"/>
                  <a:pt x="63500" y="419100"/>
                </a:cubicBezTo>
                <a:cubicBezTo>
                  <a:pt x="29633" y="442383"/>
                  <a:pt x="14816" y="456141"/>
                  <a:pt x="0" y="4699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170135" y="1396835"/>
            <a:ext cx="2916543" cy="4622965"/>
            <a:chOff x="2339707" y="4121419"/>
            <a:chExt cx="838200" cy="1212581"/>
          </a:xfrm>
        </p:grpSpPr>
        <p:pic>
          <p:nvPicPr>
            <p:cNvPr id="9" name="Picture 2" descr="C:\Users\Yosief\Pictures\Haile Selassie.jpg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4419600"/>
              <a:ext cx="640080" cy="9144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339707" y="4121419"/>
              <a:ext cx="838200" cy="185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hlinkClick r:id="rId3"/>
                </a:rPr>
                <a:t>1920-1974</a:t>
              </a:r>
              <a:endParaRPr lang="en-US" sz="4000" dirty="0"/>
            </a:p>
          </p:txBody>
        </p:sp>
      </p:grpSp>
      <p:sp>
        <p:nvSpPr>
          <p:cNvPr id="14" name="Notched Right Arrow 13"/>
          <p:cNvSpPr/>
          <p:nvPr/>
        </p:nvSpPr>
        <p:spPr>
          <a:xfrm rot="4541897">
            <a:off x="2242666" y="1803880"/>
            <a:ext cx="922799" cy="427472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 rot="12595497">
            <a:off x="3748227" y="3859280"/>
            <a:ext cx="922799" cy="427472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2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838200" y="1479134"/>
            <a:ext cx="5001736" cy="4634167"/>
          </a:xfrm>
          <a:custGeom>
            <a:avLst/>
            <a:gdLst>
              <a:gd name="connsiteX0" fmla="*/ 4312715 w 5001736"/>
              <a:gd name="connsiteY0" fmla="*/ 1571735 h 4634167"/>
              <a:gd name="connsiteX1" fmla="*/ 4084115 w 5001736"/>
              <a:gd name="connsiteY1" fmla="*/ 1600310 h 4634167"/>
              <a:gd name="connsiteX2" fmla="*/ 3931715 w 5001736"/>
              <a:gd name="connsiteY2" fmla="*/ 1619360 h 4634167"/>
              <a:gd name="connsiteX3" fmla="*/ 3836465 w 5001736"/>
              <a:gd name="connsiteY3" fmla="*/ 1686035 h 4634167"/>
              <a:gd name="connsiteX4" fmla="*/ 3760265 w 5001736"/>
              <a:gd name="connsiteY4" fmla="*/ 1724135 h 4634167"/>
              <a:gd name="connsiteX5" fmla="*/ 3541190 w 5001736"/>
              <a:gd name="connsiteY5" fmla="*/ 1714610 h 4634167"/>
              <a:gd name="connsiteX6" fmla="*/ 3503090 w 5001736"/>
              <a:gd name="connsiteY6" fmla="*/ 1686035 h 4634167"/>
              <a:gd name="connsiteX7" fmla="*/ 3417365 w 5001736"/>
              <a:gd name="connsiteY7" fmla="*/ 1743185 h 4634167"/>
              <a:gd name="connsiteX8" fmla="*/ 3245915 w 5001736"/>
              <a:gd name="connsiteY8" fmla="*/ 1781285 h 4634167"/>
              <a:gd name="connsiteX9" fmla="*/ 3103040 w 5001736"/>
              <a:gd name="connsiteY9" fmla="*/ 1762235 h 4634167"/>
              <a:gd name="connsiteX10" fmla="*/ 3064940 w 5001736"/>
              <a:gd name="connsiteY10" fmla="*/ 1752710 h 4634167"/>
              <a:gd name="connsiteX11" fmla="*/ 3017315 w 5001736"/>
              <a:gd name="connsiteY11" fmla="*/ 1714610 h 4634167"/>
              <a:gd name="connsiteX12" fmla="*/ 2969690 w 5001736"/>
              <a:gd name="connsiteY12" fmla="*/ 1686035 h 4634167"/>
              <a:gd name="connsiteX13" fmla="*/ 2903015 w 5001736"/>
              <a:gd name="connsiteY13" fmla="*/ 1581260 h 4634167"/>
              <a:gd name="connsiteX14" fmla="*/ 2845865 w 5001736"/>
              <a:gd name="connsiteY14" fmla="*/ 1562210 h 4634167"/>
              <a:gd name="connsiteX15" fmla="*/ 2798240 w 5001736"/>
              <a:gd name="connsiteY15" fmla="*/ 1562210 h 4634167"/>
              <a:gd name="connsiteX16" fmla="*/ 2722040 w 5001736"/>
              <a:gd name="connsiteY16" fmla="*/ 1495535 h 4634167"/>
              <a:gd name="connsiteX17" fmla="*/ 2798240 w 5001736"/>
              <a:gd name="connsiteY17" fmla="*/ 1447910 h 4634167"/>
              <a:gd name="connsiteX18" fmla="*/ 2893490 w 5001736"/>
              <a:gd name="connsiteY18" fmla="*/ 1438385 h 4634167"/>
              <a:gd name="connsiteX19" fmla="*/ 2931590 w 5001736"/>
              <a:gd name="connsiteY19" fmla="*/ 1324085 h 4634167"/>
              <a:gd name="connsiteX20" fmla="*/ 2874440 w 5001736"/>
              <a:gd name="connsiteY20" fmla="*/ 1257410 h 4634167"/>
              <a:gd name="connsiteX21" fmla="*/ 2798240 w 5001736"/>
              <a:gd name="connsiteY21" fmla="*/ 1257410 h 4634167"/>
              <a:gd name="connsiteX22" fmla="*/ 2722040 w 5001736"/>
              <a:gd name="connsiteY22" fmla="*/ 1219310 h 4634167"/>
              <a:gd name="connsiteX23" fmla="*/ 2607740 w 5001736"/>
              <a:gd name="connsiteY23" fmla="*/ 1105010 h 4634167"/>
              <a:gd name="connsiteX24" fmla="*/ 2598215 w 5001736"/>
              <a:gd name="connsiteY24" fmla="*/ 1038335 h 4634167"/>
              <a:gd name="connsiteX25" fmla="*/ 2474390 w 5001736"/>
              <a:gd name="connsiteY25" fmla="*/ 971660 h 4634167"/>
              <a:gd name="connsiteX26" fmla="*/ 2407715 w 5001736"/>
              <a:gd name="connsiteY26" fmla="*/ 866885 h 4634167"/>
              <a:gd name="connsiteX27" fmla="*/ 2302940 w 5001736"/>
              <a:gd name="connsiteY27" fmla="*/ 800210 h 4634167"/>
              <a:gd name="connsiteX28" fmla="*/ 2093390 w 5001736"/>
              <a:gd name="connsiteY28" fmla="*/ 743060 h 4634167"/>
              <a:gd name="connsiteX29" fmla="*/ 2045765 w 5001736"/>
              <a:gd name="connsiteY29" fmla="*/ 733535 h 4634167"/>
              <a:gd name="connsiteX30" fmla="*/ 2007665 w 5001736"/>
              <a:gd name="connsiteY30" fmla="*/ 647810 h 4634167"/>
              <a:gd name="connsiteX31" fmla="*/ 1950515 w 5001736"/>
              <a:gd name="connsiteY31" fmla="*/ 628760 h 4634167"/>
              <a:gd name="connsiteX32" fmla="*/ 1912415 w 5001736"/>
              <a:gd name="connsiteY32" fmla="*/ 581135 h 4634167"/>
              <a:gd name="connsiteX33" fmla="*/ 1864790 w 5001736"/>
              <a:gd name="connsiteY33" fmla="*/ 581135 h 4634167"/>
              <a:gd name="connsiteX34" fmla="*/ 1731440 w 5001736"/>
              <a:gd name="connsiteY34" fmla="*/ 314435 h 4634167"/>
              <a:gd name="connsiteX35" fmla="*/ 1569515 w 5001736"/>
              <a:gd name="connsiteY35" fmla="*/ 142985 h 4634167"/>
              <a:gd name="connsiteX36" fmla="*/ 1521890 w 5001736"/>
              <a:gd name="connsiteY36" fmla="*/ 38210 h 4634167"/>
              <a:gd name="connsiteX37" fmla="*/ 1502840 w 5001736"/>
              <a:gd name="connsiteY37" fmla="*/ 110 h 4634167"/>
              <a:gd name="connsiteX38" fmla="*/ 1426640 w 5001736"/>
              <a:gd name="connsiteY38" fmla="*/ 28685 h 4634167"/>
              <a:gd name="connsiteX39" fmla="*/ 1426640 w 5001736"/>
              <a:gd name="connsiteY39" fmla="*/ 85835 h 4634167"/>
              <a:gd name="connsiteX40" fmla="*/ 1417115 w 5001736"/>
              <a:gd name="connsiteY40" fmla="*/ 114410 h 4634167"/>
              <a:gd name="connsiteX41" fmla="*/ 1274240 w 5001736"/>
              <a:gd name="connsiteY41" fmla="*/ 190610 h 4634167"/>
              <a:gd name="connsiteX42" fmla="*/ 1140890 w 5001736"/>
              <a:gd name="connsiteY42" fmla="*/ 247760 h 4634167"/>
              <a:gd name="connsiteX43" fmla="*/ 1131365 w 5001736"/>
              <a:gd name="connsiteY43" fmla="*/ 276335 h 4634167"/>
              <a:gd name="connsiteX44" fmla="*/ 1026590 w 5001736"/>
              <a:gd name="connsiteY44" fmla="*/ 276335 h 4634167"/>
              <a:gd name="connsiteX45" fmla="*/ 1083740 w 5001736"/>
              <a:gd name="connsiteY45" fmla="*/ 333485 h 4634167"/>
              <a:gd name="connsiteX46" fmla="*/ 1017065 w 5001736"/>
              <a:gd name="connsiteY46" fmla="*/ 419210 h 4634167"/>
              <a:gd name="connsiteX47" fmla="*/ 940865 w 5001736"/>
              <a:gd name="connsiteY47" fmla="*/ 514460 h 4634167"/>
              <a:gd name="connsiteX48" fmla="*/ 893240 w 5001736"/>
              <a:gd name="connsiteY48" fmla="*/ 619235 h 4634167"/>
              <a:gd name="connsiteX49" fmla="*/ 874190 w 5001736"/>
              <a:gd name="connsiteY49" fmla="*/ 743060 h 4634167"/>
              <a:gd name="connsiteX50" fmla="*/ 921815 w 5001736"/>
              <a:gd name="connsiteY50" fmla="*/ 904985 h 4634167"/>
              <a:gd name="connsiteX51" fmla="*/ 921815 w 5001736"/>
              <a:gd name="connsiteY51" fmla="*/ 1028810 h 4634167"/>
              <a:gd name="connsiteX52" fmla="*/ 874190 w 5001736"/>
              <a:gd name="connsiteY52" fmla="*/ 1228835 h 4634167"/>
              <a:gd name="connsiteX53" fmla="*/ 750365 w 5001736"/>
              <a:gd name="connsiteY53" fmla="*/ 1266935 h 4634167"/>
              <a:gd name="connsiteX54" fmla="*/ 617015 w 5001736"/>
              <a:gd name="connsiteY54" fmla="*/ 1343135 h 4634167"/>
              <a:gd name="connsiteX55" fmla="*/ 502715 w 5001736"/>
              <a:gd name="connsiteY55" fmla="*/ 1695560 h 4634167"/>
              <a:gd name="connsiteX56" fmla="*/ 397940 w 5001736"/>
              <a:gd name="connsiteY56" fmla="*/ 1714610 h 4634167"/>
              <a:gd name="connsiteX57" fmla="*/ 321740 w 5001736"/>
              <a:gd name="connsiteY57" fmla="*/ 1990835 h 4634167"/>
              <a:gd name="connsiteX58" fmla="*/ 350315 w 5001736"/>
              <a:gd name="connsiteY58" fmla="*/ 2171810 h 4634167"/>
              <a:gd name="connsiteX59" fmla="*/ 274115 w 5001736"/>
              <a:gd name="connsiteY59" fmla="*/ 2257535 h 4634167"/>
              <a:gd name="connsiteX60" fmla="*/ 83615 w 5001736"/>
              <a:gd name="connsiteY60" fmla="*/ 2238485 h 4634167"/>
              <a:gd name="connsiteX61" fmla="*/ 7415 w 5001736"/>
              <a:gd name="connsiteY61" fmla="*/ 2362310 h 4634167"/>
              <a:gd name="connsiteX62" fmla="*/ 16940 w 5001736"/>
              <a:gd name="connsiteY62" fmla="*/ 2400410 h 4634167"/>
              <a:gd name="connsiteX63" fmla="*/ 131240 w 5001736"/>
              <a:gd name="connsiteY63" fmla="*/ 2409935 h 4634167"/>
              <a:gd name="connsiteX64" fmla="*/ 255065 w 5001736"/>
              <a:gd name="connsiteY64" fmla="*/ 2476610 h 4634167"/>
              <a:gd name="connsiteX65" fmla="*/ 350315 w 5001736"/>
              <a:gd name="connsiteY65" fmla="*/ 2524235 h 4634167"/>
              <a:gd name="connsiteX66" fmla="*/ 445565 w 5001736"/>
              <a:gd name="connsiteY66" fmla="*/ 2638535 h 4634167"/>
              <a:gd name="connsiteX67" fmla="*/ 493190 w 5001736"/>
              <a:gd name="connsiteY67" fmla="*/ 2781410 h 4634167"/>
              <a:gd name="connsiteX68" fmla="*/ 569390 w 5001736"/>
              <a:gd name="connsiteY68" fmla="*/ 2771885 h 4634167"/>
              <a:gd name="connsiteX69" fmla="*/ 607490 w 5001736"/>
              <a:gd name="connsiteY69" fmla="*/ 2914760 h 4634167"/>
              <a:gd name="connsiteX70" fmla="*/ 778940 w 5001736"/>
              <a:gd name="connsiteY70" fmla="*/ 2962385 h 4634167"/>
              <a:gd name="connsiteX71" fmla="*/ 740840 w 5001736"/>
              <a:gd name="connsiteY71" fmla="*/ 3048110 h 4634167"/>
              <a:gd name="connsiteX72" fmla="*/ 740840 w 5001736"/>
              <a:gd name="connsiteY72" fmla="*/ 3114785 h 4634167"/>
              <a:gd name="connsiteX73" fmla="*/ 883715 w 5001736"/>
              <a:gd name="connsiteY73" fmla="*/ 3190985 h 4634167"/>
              <a:gd name="connsiteX74" fmla="*/ 1131365 w 5001736"/>
              <a:gd name="connsiteY74" fmla="*/ 3210035 h 4634167"/>
              <a:gd name="connsiteX75" fmla="*/ 1150415 w 5001736"/>
              <a:gd name="connsiteY75" fmla="*/ 3295760 h 4634167"/>
              <a:gd name="connsiteX76" fmla="*/ 1474265 w 5001736"/>
              <a:gd name="connsiteY76" fmla="*/ 3352910 h 4634167"/>
              <a:gd name="connsiteX77" fmla="*/ 1569515 w 5001736"/>
              <a:gd name="connsiteY77" fmla="*/ 3371960 h 4634167"/>
              <a:gd name="connsiteX78" fmla="*/ 1636190 w 5001736"/>
              <a:gd name="connsiteY78" fmla="*/ 3457685 h 4634167"/>
              <a:gd name="connsiteX79" fmla="*/ 1836215 w 5001736"/>
              <a:gd name="connsiteY79" fmla="*/ 3362435 h 4634167"/>
              <a:gd name="connsiteX80" fmla="*/ 1931465 w 5001736"/>
              <a:gd name="connsiteY80" fmla="*/ 3248135 h 4634167"/>
              <a:gd name="connsiteX81" fmla="*/ 2169590 w 5001736"/>
              <a:gd name="connsiteY81" fmla="*/ 3267185 h 4634167"/>
              <a:gd name="connsiteX82" fmla="*/ 2198165 w 5001736"/>
              <a:gd name="connsiteY82" fmla="*/ 3333860 h 4634167"/>
              <a:gd name="connsiteX83" fmla="*/ 2426765 w 5001736"/>
              <a:gd name="connsiteY83" fmla="*/ 3267185 h 4634167"/>
              <a:gd name="connsiteX84" fmla="*/ 2512490 w 5001736"/>
              <a:gd name="connsiteY84" fmla="*/ 3229085 h 4634167"/>
              <a:gd name="connsiteX85" fmla="*/ 2464865 w 5001736"/>
              <a:gd name="connsiteY85" fmla="*/ 3333860 h 4634167"/>
              <a:gd name="connsiteX86" fmla="*/ 2388665 w 5001736"/>
              <a:gd name="connsiteY86" fmla="*/ 3343385 h 4634167"/>
              <a:gd name="connsiteX87" fmla="*/ 2388665 w 5001736"/>
              <a:gd name="connsiteY87" fmla="*/ 3438635 h 4634167"/>
              <a:gd name="connsiteX88" fmla="*/ 2198165 w 5001736"/>
              <a:gd name="connsiteY88" fmla="*/ 3486260 h 4634167"/>
              <a:gd name="connsiteX89" fmla="*/ 2179115 w 5001736"/>
              <a:gd name="connsiteY89" fmla="*/ 4019660 h 4634167"/>
              <a:gd name="connsiteX90" fmla="*/ 2169590 w 5001736"/>
              <a:gd name="connsiteY90" fmla="*/ 4448285 h 4634167"/>
              <a:gd name="connsiteX91" fmla="*/ 2293415 w 5001736"/>
              <a:gd name="connsiteY91" fmla="*/ 4562585 h 4634167"/>
              <a:gd name="connsiteX92" fmla="*/ 2312465 w 5001736"/>
              <a:gd name="connsiteY92" fmla="*/ 4629260 h 4634167"/>
              <a:gd name="connsiteX93" fmla="*/ 2455340 w 5001736"/>
              <a:gd name="connsiteY93" fmla="*/ 4429235 h 4634167"/>
              <a:gd name="connsiteX94" fmla="*/ 2760140 w 5001736"/>
              <a:gd name="connsiteY94" fmla="*/ 4172060 h 4634167"/>
              <a:gd name="connsiteX95" fmla="*/ 2826815 w 5001736"/>
              <a:gd name="connsiteY95" fmla="*/ 4086335 h 4634167"/>
              <a:gd name="connsiteX96" fmla="*/ 3017315 w 5001736"/>
              <a:gd name="connsiteY96" fmla="*/ 3914885 h 4634167"/>
              <a:gd name="connsiteX97" fmla="*/ 3131615 w 5001736"/>
              <a:gd name="connsiteY97" fmla="*/ 3905360 h 4634167"/>
              <a:gd name="connsiteX98" fmla="*/ 3169715 w 5001736"/>
              <a:gd name="connsiteY98" fmla="*/ 3819635 h 4634167"/>
              <a:gd name="connsiteX99" fmla="*/ 3426890 w 5001736"/>
              <a:gd name="connsiteY99" fmla="*/ 3733910 h 4634167"/>
              <a:gd name="connsiteX100" fmla="*/ 3569765 w 5001736"/>
              <a:gd name="connsiteY100" fmla="*/ 3638660 h 4634167"/>
              <a:gd name="connsiteX101" fmla="*/ 3674540 w 5001736"/>
              <a:gd name="connsiteY101" fmla="*/ 3581510 h 4634167"/>
              <a:gd name="connsiteX102" fmla="*/ 3665015 w 5001736"/>
              <a:gd name="connsiteY102" fmla="*/ 3505310 h 4634167"/>
              <a:gd name="connsiteX103" fmla="*/ 4046015 w 5001736"/>
              <a:gd name="connsiteY103" fmla="*/ 3229085 h 4634167"/>
              <a:gd name="connsiteX104" fmla="*/ 4122215 w 5001736"/>
              <a:gd name="connsiteY104" fmla="*/ 3162410 h 4634167"/>
              <a:gd name="connsiteX105" fmla="*/ 4246040 w 5001736"/>
              <a:gd name="connsiteY105" fmla="*/ 3019535 h 4634167"/>
              <a:gd name="connsiteX106" fmla="*/ 4274615 w 5001736"/>
              <a:gd name="connsiteY106" fmla="*/ 2933810 h 4634167"/>
              <a:gd name="connsiteX107" fmla="*/ 4379390 w 5001736"/>
              <a:gd name="connsiteY107" fmla="*/ 2848085 h 4634167"/>
              <a:gd name="connsiteX108" fmla="*/ 4455590 w 5001736"/>
              <a:gd name="connsiteY108" fmla="*/ 2552810 h 4634167"/>
              <a:gd name="connsiteX109" fmla="*/ 4607990 w 5001736"/>
              <a:gd name="connsiteY109" fmla="*/ 2409935 h 4634167"/>
              <a:gd name="connsiteX110" fmla="*/ 4674665 w 5001736"/>
              <a:gd name="connsiteY110" fmla="*/ 2276585 h 4634167"/>
              <a:gd name="connsiteX111" fmla="*/ 4798490 w 5001736"/>
              <a:gd name="connsiteY111" fmla="*/ 2171810 h 4634167"/>
              <a:gd name="connsiteX112" fmla="*/ 4884215 w 5001736"/>
              <a:gd name="connsiteY112" fmla="*/ 1952735 h 4634167"/>
              <a:gd name="connsiteX113" fmla="*/ 4988990 w 5001736"/>
              <a:gd name="connsiteY113" fmla="*/ 1743185 h 4634167"/>
              <a:gd name="connsiteX114" fmla="*/ 4960415 w 5001736"/>
              <a:gd name="connsiteY114" fmla="*/ 1647935 h 4634167"/>
              <a:gd name="connsiteX115" fmla="*/ 4960415 w 5001736"/>
              <a:gd name="connsiteY115" fmla="*/ 1543160 h 4634167"/>
              <a:gd name="connsiteX116" fmla="*/ 4998515 w 5001736"/>
              <a:gd name="connsiteY116" fmla="*/ 1486010 h 4634167"/>
              <a:gd name="connsiteX117" fmla="*/ 4865165 w 5001736"/>
              <a:gd name="connsiteY117" fmla="*/ 1438385 h 4634167"/>
              <a:gd name="connsiteX118" fmla="*/ 4779440 w 5001736"/>
              <a:gd name="connsiteY118" fmla="*/ 1466960 h 4634167"/>
              <a:gd name="connsiteX119" fmla="*/ 4560365 w 5001736"/>
              <a:gd name="connsiteY119" fmla="*/ 1543160 h 4634167"/>
              <a:gd name="connsiteX120" fmla="*/ 4407965 w 5001736"/>
              <a:gd name="connsiteY120" fmla="*/ 1543160 h 4634167"/>
              <a:gd name="connsiteX121" fmla="*/ 4312715 w 5001736"/>
              <a:gd name="connsiteY121" fmla="*/ 1571735 h 463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5001736" h="4634167">
                <a:moveTo>
                  <a:pt x="4312715" y="1571735"/>
                </a:moveTo>
                <a:cubicBezTo>
                  <a:pt x="4258740" y="1581260"/>
                  <a:pt x="4084115" y="1600310"/>
                  <a:pt x="4084115" y="1600310"/>
                </a:cubicBezTo>
                <a:cubicBezTo>
                  <a:pt x="4020615" y="1608247"/>
                  <a:pt x="3972990" y="1605073"/>
                  <a:pt x="3931715" y="1619360"/>
                </a:cubicBezTo>
                <a:cubicBezTo>
                  <a:pt x="3890440" y="1633648"/>
                  <a:pt x="3865040" y="1668573"/>
                  <a:pt x="3836465" y="1686035"/>
                </a:cubicBezTo>
                <a:cubicBezTo>
                  <a:pt x="3807890" y="1703497"/>
                  <a:pt x="3809477" y="1719373"/>
                  <a:pt x="3760265" y="1724135"/>
                </a:cubicBezTo>
                <a:cubicBezTo>
                  <a:pt x="3711052" y="1728898"/>
                  <a:pt x="3584052" y="1720960"/>
                  <a:pt x="3541190" y="1714610"/>
                </a:cubicBezTo>
                <a:cubicBezTo>
                  <a:pt x="3498328" y="1708260"/>
                  <a:pt x="3523727" y="1681273"/>
                  <a:pt x="3503090" y="1686035"/>
                </a:cubicBezTo>
                <a:cubicBezTo>
                  <a:pt x="3482453" y="1690797"/>
                  <a:pt x="3460227" y="1727310"/>
                  <a:pt x="3417365" y="1743185"/>
                </a:cubicBezTo>
                <a:cubicBezTo>
                  <a:pt x="3374503" y="1759060"/>
                  <a:pt x="3298302" y="1778110"/>
                  <a:pt x="3245915" y="1781285"/>
                </a:cubicBezTo>
                <a:cubicBezTo>
                  <a:pt x="3193528" y="1784460"/>
                  <a:pt x="3133202" y="1766998"/>
                  <a:pt x="3103040" y="1762235"/>
                </a:cubicBezTo>
                <a:cubicBezTo>
                  <a:pt x="3072877" y="1757473"/>
                  <a:pt x="3079227" y="1760647"/>
                  <a:pt x="3064940" y="1752710"/>
                </a:cubicBezTo>
                <a:cubicBezTo>
                  <a:pt x="3050653" y="1744773"/>
                  <a:pt x="3033190" y="1725723"/>
                  <a:pt x="3017315" y="1714610"/>
                </a:cubicBezTo>
                <a:cubicBezTo>
                  <a:pt x="3001440" y="1703498"/>
                  <a:pt x="2988740" y="1708260"/>
                  <a:pt x="2969690" y="1686035"/>
                </a:cubicBezTo>
                <a:cubicBezTo>
                  <a:pt x="2950640" y="1663810"/>
                  <a:pt x="2923652" y="1601897"/>
                  <a:pt x="2903015" y="1581260"/>
                </a:cubicBezTo>
                <a:cubicBezTo>
                  <a:pt x="2882378" y="1560623"/>
                  <a:pt x="2863327" y="1565385"/>
                  <a:pt x="2845865" y="1562210"/>
                </a:cubicBezTo>
                <a:cubicBezTo>
                  <a:pt x="2828402" y="1559035"/>
                  <a:pt x="2818877" y="1573322"/>
                  <a:pt x="2798240" y="1562210"/>
                </a:cubicBezTo>
                <a:cubicBezTo>
                  <a:pt x="2777603" y="1551098"/>
                  <a:pt x="2722040" y="1514585"/>
                  <a:pt x="2722040" y="1495535"/>
                </a:cubicBezTo>
                <a:cubicBezTo>
                  <a:pt x="2722040" y="1476485"/>
                  <a:pt x="2769665" y="1457435"/>
                  <a:pt x="2798240" y="1447910"/>
                </a:cubicBezTo>
                <a:cubicBezTo>
                  <a:pt x="2826815" y="1438385"/>
                  <a:pt x="2871265" y="1459022"/>
                  <a:pt x="2893490" y="1438385"/>
                </a:cubicBezTo>
                <a:cubicBezTo>
                  <a:pt x="2915715" y="1417748"/>
                  <a:pt x="2934765" y="1354248"/>
                  <a:pt x="2931590" y="1324085"/>
                </a:cubicBezTo>
                <a:cubicBezTo>
                  <a:pt x="2928415" y="1293922"/>
                  <a:pt x="2896665" y="1268522"/>
                  <a:pt x="2874440" y="1257410"/>
                </a:cubicBezTo>
                <a:cubicBezTo>
                  <a:pt x="2852215" y="1246298"/>
                  <a:pt x="2823640" y="1263760"/>
                  <a:pt x="2798240" y="1257410"/>
                </a:cubicBezTo>
                <a:cubicBezTo>
                  <a:pt x="2772840" y="1251060"/>
                  <a:pt x="2753790" y="1244710"/>
                  <a:pt x="2722040" y="1219310"/>
                </a:cubicBezTo>
                <a:cubicBezTo>
                  <a:pt x="2690290" y="1193910"/>
                  <a:pt x="2628377" y="1135172"/>
                  <a:pt x="2607740" y="1105010"/>
                </a:cubicBezTo>
                <a:cubicBezTo>
                  <a:pt x="2587103" y="1074848"/>
                  <a:pt x="2620440" y="1060560"/>
                  <a:pt x="2598215" y="1038335"/>
                </a:cubicBezTo>
                <a:cubicBezTo>
                  <a:pt x="2575990" y="1016110"/>
                  <a:pt x="2506140" y="1000235"/>
                  <a:pt x="2474390" y="971660"/>
                </a:cubicBezTo>
                <a:cubicBezTo>
                  <a:pt x="2442640" y="943085"/>
                  <a:pt x="2436290" y="895460"/>
                  <a:pt x="2407715" y="866885"/>
                </a:cubicBezTo>
                <a:cubicBezTo>
                  <a:pt x="2379140" y="838310"/>
                  <a:pt x="2355327" y="820847"/>
                  <a:pt x="2302940" y="800210"/>
                </a:cubicBezTo>
                <a:cubicBezTo>
                  <a:pt x="2250552" y="779572"/>
                  <a:pt x="2136252" y="754172"/>
                  <a:pt x="2093390" y="743060"/>
                </a:cubicBezTo>
                <a:cubicBezTo>
                  <a:pt x="2050528" y="731948"/>
                  <a:pt x="2060052" y="749410"/>
                  <a:pt x="2045765" y="733535"/>
                </a:cubicBezTo>
                <a:cubicBezTo>
                  <a:pt x="2031477" y="717660"/>
                  <a:pt x="2023540" y="665272"/>
                  <a:pt x="2007665" y="647810"/>
                </a:cubicBezTo>
                <a:cubicBezTo>
                  <a:pt x="1991790" y="630348"/>
                  <a:pt x="1966390" y="639872"/>
                  <a:pt x="1950515" y="628760"/>
                </a:cubicBezTo>
                <a:cubicBezTo>
                  <a:pt x="1934640" y="617647"/>
                  <a:pt x="1926702" y="589072"/>
                  <a:pt x="1912415" y="581135"/>
                </a:cubicBezTo>
                <a:cubicBezTo>
                  <a:pt x="1898128" y="573198"/>
                  <a:pt x="1894952" y="625585"/>
                  <a:pt x="1864790" y="581135"/>
                </a:cubicBezTo>
                <a:cubicBezTo>
                  <a:pt x="1834628" y="536685"/>
                  <a:pt x="1780652" y="387460"/>
                  <a:pt x="1731440" y="314435"/>
                </a:cubicBezTo>
                <a:cubicBezTo>
                  <a:pt x="1682228" y="241410"/>
                  <a:pt x="1604440" y="189022"/>
                  <a:pt x="1569515" y="142985"/>
                </a:cubicBezTo>
                <a:cubicBezTo>
                  <a:pt x="1534590" y="96948"/>
                  <a:pt x="1533002" y="62022"/>
                  <a:pt x="1521890" y="38210"/>
                </a:cubicBezTo>
                <a:cubicBezTo>
                  <a:pt x="1510777" y="14397"/>
                  <a:pt x="1518715" y="1697"/>
                  <a:pt x="1502840" y="110"/>
                </a:cubicBezTo>
                <a:cubicBezTo>
                  <a:pt x="1486965" y="-1478"/>
                  <a:pt x="1439340" y="14397"/>
                  <a:pt x="1426640" y="28685"/>
                </a:cubicBezTo>
                <a:cubicBezTo>
                  <a:pt x="1413940" y="42972"/>
                  <a:pt x="1428227" y="71548"/>
                  <a:pt x="1426640" y="85835"/>
                </a:cubicBezTo>
                <a:cubicBezTo>
                  <a:pt x="1425053" y="100122"/>
                  <a:pt x="1442515" y="96947"/>
                  <a:pt x="1417115" y="114410"/>
                </a:cubicBezTo>
                <a:cubicBezTo>
                  <a:pt x="1391715" y="131873"/>
                  <a:pt x="1320277" y="168385"/>
                  <a:pt x="1274240" y="190610"/>
                </a:cubicBezTo>
                <a:cubicBezTo>
                  <a:pt x="1228203" y="212835"/>
                  <a:pt x="1164702" y="233473"/>
                  <a:pt x="1140890" y="247760"/>
                </a:cubicBezTo>
                <a:cubicBezTo>
                  <a:pt x="1117078" y="262047"/>
                  <a:pt x="1150415" y="271573"/>
                  <a:pt x="1131365" y="276335"/>
                </a:cubicBezTo>
                <a:cubicBezTo>
                  <a:pt x="1112315" y="281097"/>
                  <a:pt x="1034527" y="266810"/>
                  <a:pt x="1026590" y="276335"/>
                </a:cubicBezTo>
                <a:cubicBezTo>
                  <a:pt x="1018653" y="285860"/>
                  <a:pt x="1085328" y="309672"/>
                  <a:pt x="1083740" y="333485"/>
                </a:cubicBezTo>
                <a:cubicBezTo>
                  <a:pt x="1082152" y="357298"/>
                  <a:pt x="1040877" y="389048"/>
                  <a:pt x="1017065" y="419210"/>
                </a:cubicBezTo>
                <a:cubicBezTo>
                  <a:pt x="993253" y="449372"/>
                  <a:pt x="961502" y="481122"/>
                  <a:pt x="940865" y="514460"/>
                </a:cubicBezTo>
                <a:cubicBezTo>
                  <a:pt x="920227" y="547797"/>
                  <a:pt x="904352" y="581135"/>
                  <a:pt x="893240" y="619235"/>
                </a:cubicBezTo>
                <a:cubicBezTo>
                  <a:pt x="882128" y="657335"/>
                  <a:pt x="869428" y="695435"/>
                  <a:pt x="874190" y="743060"/>
                </a:cubicBezTo>
                <a:cubicBezTo>
                  <a:pt x="878952" y="790685"/>
                  <a:pt x="913878" y="857360"/>
                  <a:pt x="921815" y="904985"/>
                </a:cubicBezTo>
                <a:cubicBezTo>
                  <a:pt x="929752" y="952610"/>
                  <a:pt x="929752" y="974835"/>
                  <a:pt x="921815" y="1028810"/>
                </a:cubicBezTo>
                <a:cubicBezTo>
                  <a:pt x="913878" y="1082785"/>
                  <a:pt x="902765" y="1189147"/>
                  <a:pt x="874190" y="1228835"/>
                </a:cubicBezTo>
                <a:cubicBezTo>
                  <a:pt x="845615" y="1268522"/>
                  <a:pt x="793227" y="1247885"/>
                  <a:pt x="750365" y="1266935"/>
                </a:cubicBezTo>
                <a:cubicBezTo>
                  <a:pt x="707502" y="1285985"/>
                  <a:pt x="658290" y="1271698"/>
                  <a:pt x="617015" y="1343135"/>
                </a:cubicBezTo>
                <a:cubicBezTo>
                  <a:pt x="575740" y="1414572"/>
                  <a:pt x="539227" y="1633648"/>
                  <a:pt x="502715" y="1695560"/>
                </a:cubicBezTo>
                <a:cubicBezTo>
                  <a:pt x="466203" y="1757472"/>
                  <a:pt x="428102" y="1665398"/>
                  <a:pt x="397940" y="1714610"/>
                </a:cubicBezTo>
                <a:cubicBezTo>
                  <a:pt x="367778" y="1763822"/>
                  <a:pt x="329677" y="1914635"/>
                  <a:pt x="321740" y="1990835"/>
                </a:cubicBezTo>
                <a:cubicBezTo>
                  <a:pt x="313803" y="2067035"/>
                  <a:pt x="358252" y="2127360"/>
                  <a:pt x="350315" y="2171810"/>
                </a:cubicBezTo>
                <a:cubicBezTo>
                  <a:pt x="342378" y="2216260"/>
                  <a:pt x="318565" y="2246422"/>
                  <a:pt x="274115" y="2257535"/>
                </a:cubicBezTo>
                <a:cubicBezTo>
                  <a:pt x="229665" y="2268648"/>
                  <a:pt x="128065" y="2221023"/>
                  <a:pt x="83615" y="2238485"/>
                </a:cubicBezTo>
                <a:cubicBezTo>
                  <a:pt x="39165" y="2255947"/>
                  <a:pt x="18527" y="2335323"/>
                  <a:pt x="7415" y="2362310"/>
                </a:cubicBezTo>
                <a:cubicBezTo>
                  <a:pt x="-3697" y="2389297"/>
                  <a:pt x="-3698" y="2392473"/>
                  <a:pt x="16940" y="2400410"/>
                </a:cubicBezTo>
                <a:cubicBezTo>
                  <a:pt x="37577" y="2408348"/>
                  <a:pt x="91552" y="2397235"/>
                  <a:pt x="131240" y="2409935"/>
                </a:cubicBezTo>
                <a:cubicBezTo>
                  <a:pt x="170927" y="2422635"/>
                  <a:pt x="218553" y="2457560"/>
                  <a:pt x="255065" y="2476610"/>
                </a:cubicBezTo>
                <a:cubicBezTo>
                  <a:pt x="291577" y="2495660"/>
                  <a:pt x="318565" y="2497248"/>
                  <a:pt x="350315" y="2524235"/>
                </a:cubicBezTo>
                <a:cubicBezTo>
                  <a:pt x="382065" y="2551222"/>
                  <a:pt x="421752" y="2595673"/>
                  <a:pt x="445565" y="2638535"/>
                </a:cubicBezTo>
                <a:cubicBezTo>
                  <a:pt x="469377" y="2681398"/>
                  <a:pt x="472553" y="2759185"/>
                  <a:pt x="493190" y="2781410"/>
                </a:cubicBezTo>
                <a:cubicBezTo>
                  <a:pt x="513827" y="2803635"/>
                  <a:pt x="550340" y="2749660"/>
                  <a:pt x="569390" y="2771885"/>
                </a:cubicBezTo>
                <a:cubicBezTo>
                  <a:pt x="588440" y="2794110"/>
                  <a:pt x="572565" y="2883010"/>
                  <a:pt x="607490" y="2914760"/>
                </a:cubicBezTo>
                <a:cubicBezTo>
                  <a:pt x="642415" y="2946510"/>
                  <a:pt x="756715" y="2940160"/>
                  <a:pt x="778940" y="2962385"/>
                </a:cubicBezTo>
                <a:cubicBezTo>
                  <a:pt x="801165" y="2984610"/>
                  <a:pt x="747190" y="3022710"/>
                  <a:pt x="740840" y="3048110"/>
                </a:cubicBezTo>
                <a:cubicBezTo>
                  <a:pt x="734490" y="3073510"/>
                  <a:pt x="717028" y="3090973"/>
                  <a:pt x="740840" y="3114785"/>
                </a:cubicBezTo>
                <a:cubicBezTo>
                  <a:pt x="764652" y="3138597"/>
                  <a:pt x="818628" y="3175110"/>
                  <a:pt x="883715" y="3190985"/>
                </a:cubicBezTo>
                <a:cubicBezTo>
                  <a:pt x="948802" y="3206860"/>
                  <a:pt x="1086915" y="3192573"/>
                  <a:pt x="1131365" y="3210035"/>
                </a:cubicBezTo>
                <a:cubicBezTo>
                  <a:pt x="1175815" y="3227497"/>
                  <a:pt x="1093265" y="3271948"/>
                  <a:pt x="1150415" y="3295760"/>
                </a:cubicBezTo>
                <a:cubicBezTo>
                  <a:pt x="1207565" y="3319572"/>
                  <a:pt x="1404415" y="3340210"/>
                  <a:pt x="1474265" y="3352910"/>
                </a:cubicBezTo>
                <a:cubicBezTo>
                  <a:pt x="1544115" y="3365610"/>
                  <a:pt x="1542527" y="3354497"/>
                  <a:pt x="1569515" y="3371960"/>
                </a:cubicBezTo>
                <a:cubicBezTo>
                  <a:pt x="1596503" y="3389423"/>
                  <a:pt x="1591740" y="3459273"/>
                  <a:pt x="1636190" y="3457685"/>
                </a:cubicBezTo>
                <a:cubicBezTo>
                  <a:pt x="1680640" y="3456098"/>
                  <a:pt x="1787002" y="3397360"/>
                  <a:pt x="1836215" y="3362435"/>
                </a:cubicBezTo>
                <a:cubicBezTo>
                  <a:pt x="1885427" y="3327510"/>
                  <a:pt x="1875903" y="3264010"/>
                  <a:pt x="1931465" y="3248135"/>
                </a:cubicBezTo>
                <a:cubicBezTo>
                  <a:pt x="1987027" y="3232260"/>
                  <a:pt x="2125140" y="3252898"/>
                  <a:pt x="2169590" y="3267185"/>
                </a:cubicBezTo>
                <a:cubicBezTo>
                  <a:pt x="2214040" y="3281472"/>
                  <a:pt x="2155303" y="3333860"/>
                  <a:pt x="2198165" y="3333860"/>
                </a:cubicBezTo>
                <a:cubicBezTo>
                  <a:pt x="2241027" y="3333860"/>
                  <a:pt x="2374378" y="3284647"/>
                  <a:pt x="2426765" y="3267185"/>
                </a:cubicBezTo>
                <a:cubicBezTo>
                  <a:pt x="2479152" y="3249723"/>
                  <a:pt x="2506140" y="3217973"/>
                  <a:pt x="2512490" y="3229085"/>
                </a:cubicBezTo>
                <a:cubicBezTo>
                  <a:pt x="2518840" y="3240197"/>
                  <a:pt x="2485502" y="3314810"/>
                  <a:pt x="2464865" y="3333860"/>
                </a:cubicBezTo>
                <a:cubicBezTo>
                  <a:pt x="2444228" y="3352910"/>
                  <a:pt x="2401365" y="3325923"/>
                  <a:pt x="2388665" y="3343385"/>
                </a:cubicBezTo>
                <a:cubicBezTo>
                  <a:pt x="2375965" y="3360848"/>
                  <a:pt x="2420415" y="3414823"/>
                  <a:pt x="2388665" y="3438635"/>
                </a:cubicBezTo>
                <a:cubicBezTo>
                  <a:pt x="2356915" y="3462447"/>
                  <a:pt x="2233090" y="3389423"/>
                  <a:pt x="2198165" y="3486260"/>
                </a:cubicBezTo>
                <a:cubicBezTo>
                  <a:pt x="2163240" y="3583097"/>
                  <a:pt x="2183877" y="3859323"/>
                  <a:pt x="2179115" y="4019660"/>
                </a:cubicBezTo>
                <a:cubicBezTo>
                  <a:pt x="2174353" y="4179997"/>
                  <a:pt x="2150540" y="4357797"/>
                  <a:pt x="2169590" y="4448285"/>
                </a:cubicBezTo>
                <a:cubicBezTo>
                  <a:pt x="2188640" y="4538773"/>
                  <a:pt x="2269603" y="4532423"/>
                  <a:pt x="2293415" y="4562585"/>
                </a:cubicBezTo>
                <a:cubicBezTo>
                  <a:pt x="2317227" y="4592747"/>
                  <a:pt x="2285478" y="4651485"/>
                  <a:pt x="2312465" y="4629260"/>
                </a:cubicBezTo>
                <a:cubicBezTo>
                  <a:pt x="2339452" y="4607035"/>
                  <a:pt x="2380727" y="4505435"/>
                  <a:pt x="2455340" y="4429235"/>
                </a:cubicBezTo>
                <a:cubicBezTo>
                  <a:pt x="2529952" y="4353035"/>
                  <a:pt x="2698228" y="4229210"/>
                  <a:pt x="2760140" y="4172060"/>
                </a:cubicBezTo>
                <a:cubicBezTo>
                  <a:pt x="2822052" y="4114910"/>
                  <a:pt x="2783953" y="4129197"/>
                  <a:pt x="2826815" y="4086335"/>
                </a:cubicBezTo>
                <a:cubicBezTo>
                  <a:pt x="2869677" y="4043473"/>
                  <a:pt x="2966515" y="3945047"/>
                  <a:pt x="3017315" y="3914885"/>
                </a:cubicBezTo>
                <a:cubicBezTo>
                  <a:pt x="3068115" y="3884723"/>
                  <a:pt x="3106215" y="3921235"/>
                  <a:pt x="3131615" y="3905360"/>
                </a:cubicBezTo>
                <a:cubicBezTo>
                  <a:pt x="3157015" y="3889485"/>
                  <a:pt x="3120502" y="3848210"/>
                  <a:pt x="3169715" y="3819635"/>
                </a:cubicBezTo>
                <a:cubicBezTo>
                  <a:pt x="3218927" y="3791060"/>
                  <a:pt x="3360215" y="3764072"/>
                  <a:pt x="3426890" y="3733910"/>
                </a:cubicBezTo>
                <a:cubicBezTo>
                  <a:pt x="3493565" y="3703748"/>
                  <a:pt x="3528490" y="3664060"/>
                  <a:pt x="3569765" y="3638660"/>
                </a:cubicBezTo>
                <a:cubicBezTo>
                  <a:pt x="3611040" y="3613260"/>
                  <a:pt x="3658665" y="3603735"/>
                  <a:pt x="3674540" y="3581510"/>
                </a:cubicBezTo>
                <a:cubicBezTo>
                  <a:pt x="3690415" y="3559285"/>
                  <a:pt x="3603103" y="3564047"/>
                  <a:pt x="3665015" y="3505310"/>
                </a:cubicBezTo>
                <a:cubicBezTo>
                  <a:pt x="3726927" y="3446573"/>
                  <a:pt x="3969815" y="3286235"/>
                  <a:pt x="4046015" y="3229085"/>
                </a:cubicBezTo>
                <a:cubicBezTo>
                  <a:pt x="4122215" y="3171935"/>
                  <a:pt x="4088877" y="3197335"/>
                  <a:pt x="4122215" y="3162410"/>
                </a:cubicBezTo>
                <a:cubicBezTo>
                  <a:pt x="4155552" y="3127485"/>
                  <a:pt x="4220640" y="3057635"/>
                  <a:pt x="4246040" y="3019535"/>
                </a:cubicBezTo>
                <a:cubicBezTo>
                  <a:pt x="4271440" y="2981435"/>
                  <a:pt x="4252390" y="2962385"/>
                  <a:pt x="4274615" y="2933810"/>
                </a:cubicBezTo>
                <a:cubicBezTo>
                  <a:pt x="4296840" y="2905235"/>
                  <a:pt x="4349228" y="2911585"/>
                  <a:pt x="4379390" y="2848085"/>
                </a:cubicBezTo>
                <a:cubicBezTo>
                  <a:pt x="4409552" y="2784585"/>
                  <a:pt x="4417490" y="2625835"/>
                  <a:pt x="4455590" y="2552810"/>
                </a:cubicBezTo>
                <a:cubicBezTo>
                  <a:pt x="4493690" y="2479785"/>
                  <a:pt x="4571478" y="2455972"/>
                  <a:pt x="4607990" y="2409935"/>
                </a:cubicBezTo>
                <a:cubicBezTo>
                  <a:pt x="4644502" y="2363898"/>
                  <a:pt x="4642915" y="2316273"/>
                  <a:pt x="4674665" y="2276585"/>
                </a:cubicBezTo>
                <a:cubicBezTo>
                  <a:pt x="4706415" y="2236898"/>
                  <a:pt x="4763565" y="2225785"/>
                  <a:pt x="4798490" y="2171810"/>
                </a:cubicBezTo>
                <a:cubicBezTo>
                  <a:pt x="4833415" y="2117835"/>
                  <a:pt x="4852465" y="2024172"/>
                  <a:pt x="4884215" y="1952735"/>
                </a:cubicBezTo>
                <a:cubicBezTo>
                  <a:pt x="4915965" y="1881298"/>
                  <a:pt x="4976290" y="1793985"/>
                  <a:pt x="4988990" y="1743185"/>
                </a:cubicBezTo>
                <a:cubicBezTo>
                  <a:pt x="5001690" y="1692385"/>
                  <a:pt x="4965177" y="1681272"/>
                  <a:pt x="4960415" y="1647935"/>
                </a:cubicBezTo>
                <a:cubicBezTo>
                  <a:pt x="4955653" y="1614598"/>
                  <a:pt x="4954065" y="1570147"/>
                  <a:pt x="4960415" y="1543160"/>
                </a:cubicBezTo>
                <a:cubicBezTo>
                  <a:pt x="4966765" y="1516173"/>
                  <a:pt x="5014390" y="1503472"/>
                  <a:pt x="4998515" y="1486010"/>
                </a:cubicBezTo>
                <a:cubicBezTo>
                  <a:pt x="4982640" y="1468548"/>
                  <a:pt x="4901677" y="1441560"/>
                  <a:pt x="4865165" y="1438385"/>
                </a:cubicBezTo>
                <a:cubicBezTo>
                  <a:pt x="4828653" y="1435210"/>
                  <a:pt x="4779440" y="1466960"/>
                  <a:pt x="4779440" y="1466960"/>
                </a:cubicBezTo>
                <a:cubicBezTo>
                  <a:pt x="4728640" y="1484422"/>
                  <a:pt x="4622278" y="1530460"/>
                  <a:pt x="4560365" y="1543160"/>
                </a:cubicBezTo>
                <a:cubicBezTo>
                  <a:pt x="4498453" y="1555860"/>
                  <a:pt x="4454002" y="1541573"/>
                  <a:pt x="4407965" y="1543160"/>
                </a:cubicBezTo>
                <a:cubicBezTo>
                  <a:pt x="4361928" y="1544747"/>
                  <a:pt x="4366690" y="1562210"/>
                  <a:pt x="4312715" y="1571735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760015" y="2244696"/>
            <a:ext cx="1638300" cy="559676"/>
          </a:xfrm>
          <a:custGeom>
            <a:avLst/>
            <a:gdLst>
              <a:gd name="connsiteX0" fmla="*/ 0 w 1638300"/>
              <a:gd name="connsiteY0" fmla="*/ 110848 h 559676"/>
              <a:gd name="connsiteX1" fmla="*/ 209550 w 1638300"/>
              <a:gd name="connsiteY1" fmla="*/ 110848 h 559676"/>
              <a:gd name="connsiteX2" fmla="*/ 242888 w 1638300"/>
              <a:gd name="connsiteY2" fmla="*/ 101323 h 559676"/>
              <a:gd name="connsiteX3" fmla="*/ 304800 w 1638300"/>
              <a:gd name="connsiteY3" fmla="*/ 182286 h 559676"/>
              <a:gd name="connsiteX4" fmla="*/ 323850 w 1638300"/>
              <a:gd name="connsiteY4" fmla="*/ 182286 h 559676"/>
              <a:gd name="connsiteX5" fmla="*/ 342900 w 1638300"/>
              <a:gd name="connsiteY5" fmla="*/ 115611 h 559676"/>
              <a:gd name="connsiteX6" fmla="*/ 357188 w 1638300"/>
              <a:gd name="connsiteY6" fmla="*/ 72748 h 559676"/>
              <a:gd name="connsiteX7" fmla="*/ 390525 w 1638300"/>
              <a:gd name="connsiteY7" fmla="*/ 29886 h 559676"/>
              <a:gd name="connsiteX8" fmla="*/ 433388 w 1638300"/>
              <a:gd name="connsiteY8" fmla="*/ 1311 h 559676"/>
              <a:gd name="connsiteX9" fmla="*/ 466725 w 1638300"/>
              <a:gd name="connsiteY9" fmla="*/ 72748 h 559676"/>
              <a:gd name="connsiteX10" fmla="*/ 552450 w 1638300"/>
              <a:gd name="connsiteY10" fmla="*/ 87036 h 559676"/>
              <a:gd name="connsiteX11" fmla="*/ 600075 w 1638300"/>
              <a:gd name="connsiteY11" fmla="*/ 82273 h 559676"/>
              <a:gd name="connsiteX12" fmla="*/ 666750 w 1638300"/>
              <a:gd name="connsiteY12" fmla="*/ 58461 h 559676"/>
              <a:gd name="connsiteX13" fmla="*/ 709613 w 1638300"/>
              <a:gd name="connsiteY13" fmla="*/ 53698 h 559676"/>
              <a:gd name="connsiteX14" fmla="*/ 733425 w 1638300"/>
              <a:gd name="connsiteY14" fmla="*/ 63223 h 559676"/>
              <a:gd name="connsiteX15" fmla="*/ 738188 w 1638300"/>
              <a:gd name="connsiteY15" fmla="*/ 96561 h 559676"/>
              <a:gd name="connsiteX16" fmla="*/ 785813 w 1638300"/>
              <a:gd name="connsiteY16" fmla="*/ 139423 h 559676"/>
              <a:gd name="connsiteX17" fmla="*/ 909638 w 1638300"/>
              <a:gd name="connsiteY17" fmla="*/ 139423 h 559676"/>
              <a:gd name="connsiteX18" fmla="*/ 1033463 w 1638300"/>
              <a:gd name="connsiteY18" fmla="*/ 134661 h 559676"/>
              <a:gd name="connsiteX19" fmla="*/ 1143000 w 1638300"/>
              <a:gd name="connsiteY19" fmla="*/ 167998 h 559676"/>
              <a:gd name="connsiteX20" fmla="*/ 1204913 w 1638300"/>
              <a:gd name="connsiteY20" fmla="*/ 182286 h 559676"/>
              <a:gd name="connsiteX21" fmla="*/ 1214438 w 1638300"/>
              <a:gd name="connsiteY21" fmla="*/ 215623 h 559676"/>
              <a:gd name="connsiteX22" fmla="*/ 1295400 w 1638300"/>
              <a:gd name="connsiteY22" fmla="*/ 277536 h 559676"/>
              <a:gd name="connsiteX23" fmla="*/ 1371600 w 1638300"/>
              <a:gd name="connsiteY23" fmla="*/ 363261 h 559676"/>
              <a:gd name="connsiteX24" fmla="*/ 1404938 w 1638300"/>
              <a:gd name="connsiteY24" fmla="*/ 368023 h 559676"/>
              <a:gd name="connsiteX25" fmla="*/ 1490663 w 1638300"/>
              <a:gd name="connsiteY25" fmla="*/ 401361 h 559676"/>
              <a:gd name="connsiteX26" fmla="*/ 1552575 w 1638300"/>
              <a:gd name="connsiteY26" fmla="*/ 477561 h 559676"/>
              <a:gd name="connsiteX27" fmla="*/ 1609725 w 1638300"/>
              <a:gd name="connsiteY27" fmla="*/ 534711 h 559676"/>
              <a:gd name="connsiteX28" fmla="*/ 1628775 w 1638300"/>
              <a:gd name="connsiteY28" fmla="*/ 558523 h 559676"/>
              <a:gd name="connsiteX29" fmla="*/ 1638300 w 1638300"/>
              <a:gd name="connsiteY29" fmla="*/ 553761 h 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8300" h="559676">
                <a:moveTo>
                  <a:pt x="0" y="110848"/>
                </a:moveTo>
                <a:lnTo>
                  <a:pt x="209550" y="110848"/>
                </a:lnTo>
                <a:cubicBezTo>
                  <a:pt x="250031" y="109261"/>
                  <a:pt x="227013" y="89417"/>
                  <a:pt x="242888" y="101323"/>
                </a:cubicBezTo>
                <a:cubicBezTo>
                  <a:pt x="258763" y="113229"/>
                  <a:pt x="291306" y="168792"/>
                  <a:pt x="304800" y="182286"/>
                </a:cubicBezTo>
                <a:cubicBezTo>
                  <a:pt x="318294" y="195780"/>
                  <a:pt x="317500" y="193398"/>
                  <a:pt x="323850" y="182286"/>
                </a:cubicBezTo>
                <a:cubicBezTo>
                  <a:pt x="330200" y="171174"/>
                  <a:pt x="337344" y="133867"/>
                  <a:pt x="342900" y="115611"/>
                </a:cubicBezTo>
                <a:cubicBezTo>
                  <a:pt x="348456" y="97355"/>
                  <a:pt x="349251" y="87035"/>
                  <a:pt x="357188" y="72748"/>
                </a:cubicBezTo>
                <a:cubicBezTo>
                  <a:pt x="365125" y="58461"/>
                  <a:pt x="377825" y="41792"/>
                  <a:pt x="390525" y="29886"/>
                </a:cubicBezTo>
                <a:cubicBezTo>
                  <a:pt x="403225" y="17980"/>
                  <a:pt x="420688" y="-5833"/>
                  <a:pt x="433388" y="1311"/>
                </a:cubicBezTo>
                <a:cubicBezTo>
                  <a:pt x="446088" y="8455"/>
                  <a:pt x="446881" y="58461"/>
                  <a:pt x="466725" y="72748"/>
                </a:cubicBezTo>
                <a:cubicBezTo>
                  <a:pt x="486569" y="87035"/>
                  <a:pt x="530225" y="85449"/>
                  <a:pt x="552450" y="87036"/>
                </a:cubicBezTo>
                <a:cubicBezTo>
                  <a:pt x="574675" y="88623"/>
                  <a:pt x="581025" y="87035"/>
                  <a:pt x="600075" y="82273"/>
                </a:cubicBezTo>
                <a:cubicBezTo>
                  <a:pt x="619125" y="77511"/>
                  <a:pt x="648494" y="63223"/>
                  <a:pt x="666750" y="58461"/>
                </a:cubicBezTo>
                <a:cubicBezTo>
                  <a:pt x="685006" y="53699"/>
                  <a:pt x="698501" y="52904"/>
                  <a:pt x="709613" y="53698"/>
                </a:cubicBezTo>
                <a:cubicBezTo>
                  <a:pt x="720725" y="54492"/>
                  <a:pt x="728663" y="56079"/>
                  <a:pt x="733425" y="63223"/>
                </a:cubicBezTo>
                <a:cubicBezTo>
                  <a:pt x="738187" y="70367"/>
                  <a:pt x="729457" y="83861"/>
                  <a:pt x="738188" y="96561"/>
                </a:cubicBezTo>
                <a:cubicBezTo>
                  <a:pt x="746919" y="109261"/>
                  <a:pt x="757238" y="132279"/>
                  <a:pt x="785813" y="139423"/>
                </a:cubicBezTo>
                <a:cubicBezTo>
                  <a:pt x="814388" y="146567"/>
                  <a:pt x="868363" y="140217"/>
                  <a:pt x="909638" y="139423"/>
                </a:cubicBezTo>
                <a:cubicBezTo>
                  <a:pt x="950913" y="138629"/>
                  <a:pt x="994569" y="129899"/>
                  <a:pt x="1033463" y="134661"/>
                </a:cubicBezTo>
                <a:cubicBezTo>
                  <a:pt x="1072357" y="139423"/>
                  <a:pt x="1114425" y="160060"/>
                  <a:pt x="1143000" y="167998"/>
                </a:cubicBezTo>
                <a:cubicBezTo>
                  <a:pt x="1171575" y="175936"/>
                  <a:pt x="1193007" y="174349"/>
                  <a:pt x="1204913" y="182286"/>
                </a:cubicBezTo>
                <a:cubicBezTo>
                  <a:pt x="1216819" y="190223"/>
                  <a:pt x="1199357" y="199748"/>
                  <a:pt x="1214438" y="215623"/>
                </a:cubicBezTo>
                <a:cubicBezTo>
                  <a:pt x="1229519" y="231498"/>
                  <a:pt x="1269206" y="252930"/>
                  <a:pt x="1295400" y="277536"/>
                </a:cubicBezTo>
                <a:cubicBezTo>
                  <a:pt x="1321594" y="302142"/>
                  <a:pt x="1353344" y="348180"/>
                  <a:pt x="1371600" y="363261"/>
                </a:cubicBezTo>
                <a:cubicBezTo>
                  <a:pt x="1389856" y="378342"/>
                  <a:pt x="1385094" y="361673"/>
                  <a:pt x="1404938" y="368023"/>
                </a:cubicBezTo>
                <a:cubicBezTo>
                  <a:pt x="1424782" y="374373"/>
                  <a:pt x="1466057" y="383105"/>
                  <a:pt x="1490663" y="401361"/>
                </a:cubicBezTo>
                <a:cubicBezTo>
                  <a:pt x="1515269" y="419617"/>
                  <a:pt x="1532731" y="455336"/>
                  <a:pt x="1552575" y="477561"/>
                </a:cubicBezTo>
                <a:cubicBezTo>
                  <a:pt x="1572419" y="499786"/>
                  <a:pt x="1597025" y="521217"/>
                  <a:pt x="1609725" y="534711"/>
                </a:cubicBezTo>
                <a:cubicBezTo>
                  <a:pt x="1622425" y="548205"/>
                  <a:pt x="1624013" y="555348"/>
                  <a:pt x="1628775" y="558523"/>
                </a:cubicBezTo>
                <a:cubicBezTo>
                  <a:pt x="1633537" y="561698"/>
                  <a:pt x="1635918" y="557729"/>
                  <a:pt x="1638300" y="553761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160999" y="2698444"/>
            <a:ext cx="465916" cy="452976"/>
          </a:xfrm>
          <a:custGeom>
            <a:avLst/>
            <a:gdLst>
              <a:gd name="connsiteX0" fmla="*/ 384954 w 465916"/>
              <a:gd name="connsiteY0" fmla="*/ 0 h 452976"/>
              <a:gd name="connsiteX1" fmla="*/ 327804 w 465916"/>
              <a:gd name="connsiteY1" fmla="*/ 42863 h 452976"/>
              <a:gd name="connsiteX2" fmla="*/ 332566 w 465916"/>
              <a:gd name="connsiteY2" fmla="*/ 85725 h 452976"/>
              <a:gd name="connsiteX3" fmla="*/ 218266 w 465916"/>
              <a:gd name="connsiteY3" fmla="*/ 119063 h 452976"/>
              <a:gd name="connsiteX4" fmla="*/ 170641 w 465916"/>
              <a:gd name="connsiteY4" fmla="*/ 176213 h 452976"/>
              <a:gd name="connsiteX5" fmla="*/ 137304 w 465916"/>
              <a:gd name="connsiteY5" fmla="*/ 190500 h 452976"/>
              <a:gd name="connsiteX6" fmla="*/ 84916 w 465916"/>
              <a:gd name="connsiteY6" fmla="*/ 209550 h 452976"/>
              <a:gd name="connsiteX7" fmla="*/ 3954 w 465916"/>
              <a:gd name="connsiteY7" fmla="*/ 295275 h 452976"/>
              <a:gd name="connsiteX8" fmla="*/ 23004 w 465916"/>
              <a:gd name="connsiteY8" fmla="*/ 433388 h 452976"/>
              <a:gd name="connsiteX9" fmla="*/ 113491 w 465916"/>
              <a:gd name="connsiteY9" fmla="*/ 452438 h 452976"/>
              <a:gd name="connsiteX10" fmla="*/ 246841 w 465916"/>
              <a:gd name="connsiteY10" fmla="*/ 438150 h 452976"/>
              <a:gd name="connsiteX11" fmla="*/ 346854 w 465916"/>
              <a:gd name="connsiteY11" fmla="*/ 419100 h 452976"/>
              <a:gd name="connsiteX12" fmla="*/ 432579 w 465916"/>
              <a:gd name="connsiteY12" fmla="*/ 371475 h 452976"/>
              <a:gd name="connsiteX13" fmla="*/ 465916 w 465916"/>
              <a:gd name="connsiteY13" fmla="*/ 333375 h 452976"/>
              <a:gd name="connsiteX14" fmla="*/ 465916 w 465916"/>
              <a:gd name="connsiteY14" fmla="*/ 333375 h 45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5916" h="452976">
                <a:moveTo>
                  <a:pt x="384954" y="0"/>
                </a:moveTo>
                <a:cubicBezTo>
                  <a:pt x="360744" y="14288"/>
                  <a:pt x="336535" y="28576"/>
                  <a:pt x="327804" y="42863"/>
                </a:cubicBezTo>
                <a:cubicBezTo>
                  <a:pt x="319073" y="57150"/>
                  <a:pt x="350822" y="73025"/>
                  <a:pt x="332566" y="85725"/>
                </a:cubicBezTo>
                <a:cubicBezTo>
                  <a:pt x="314310" y="98425"/>
                  <a:pt x="245253" y="103982"/>
                  <a:pt x="218266" y="119063"/>
                </a:cubicBezTo>
                <a:cubicBezTo>
                  <a:pt x="191279" y="134144"/>
                  <a:pt x="184135" y="164307"/>
                  <a:pt x="170641" y="176213"/>
                </a:cubicBezTo>
                <a:cubicBezTo>
                  <a:pt x="157147" y="188119"/>
                  <a:pt x="151591" y="184944"/>
                  <a:pt x="137304" y="190500"/>
                </a:cubicBezTo>
                <a:cubicBezTo>
                  <a:pt x="123016" y="196056"/>
                  <a:pt x="107141" y="192088"/>
                  <a:pt x="84916" y="209550"/>
                </a:cubicBezTo>
                <a:cubicBezTo>
                  <a:pt x="62691" y="227012"/>
                  <a:pt x="14273" y="257969"/>
                  <a:pt x="3954" y="295275"/>
                </a:cubicBezTo>
                <a:cubicBezTo>
                  <a:pt x="-6365" y="332581"/>
                  <a:pt x="4748" y="407194"/>
                  <a:pt x="23004" y="433388"/>
                </a:cubicBezTo>
                <a:cubicBezTo>
                  <a:pt x="41260" y="459582"/>
                  <a:pt x="76185" y="451644"/>
                  <a:pt x="113491" y="452438"/>
                </a:cubicBezTo>
                <a:cubicBezTo>
                  <a:pt x="150797" y="453232"/>
                  <a:pt x="207947" y="443706"/>
                  <a:pt x="246841" y="438150"/>
                </a:cubicBezTo>
                <a:cubicBezTo>
                  <a:pt x="285735" y="432594"/>
                  <a:pt x="315898" y="430212"/>
                  <a:pt x="346854" y="419100"/>
                </a:cubicBezTo>
                <a:cubicBezTo>
                  <a:pt x="377810" y="407988"/>
                  <a:pt x="412735" y="385762"/>
                  <a:pt x="432579" y="371475"/>
                </a:cubicBezTo>
                <a:cubicBezTo>
                  <a:pt x="452423" y="357188"/>
                  <a:pt x="465916" y="333375"/>
                  <a:pt x="465916" y="333375"/>
                </a:cubicBezTo>
                <a:lnTo>
                  <a:pt x="465916" y="333375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50690" y="3127069"/>
            <a:ext cx="1547965" cy="1576388"/>
          </a:xfrm>
          <a:custGeom>
            <a:avLst/>
            <a:gdLst>
              <a:gd name="connsiteX0" fmla="*/ 157163 w 1547965"/>
              <a:gd name="connsiteY0" fmla="*/ 0 h 1576388"/>
              <a:gd name="connsiteX1" fmla="*/ 133350 w 1547965"/>
              <a:gd name="connsiteY1" fmla="*/ 57150 h 1576388"/>
              <a:gd name="connsiteX2" fmla="*/ 133350 w 1547965"/>
              <a:gd name="connsiteY2" fmla="*/ 109538 h 1576388"/>
              <a:gd name="connsiteX3" fmla="*/ 166688 w 1547965"/>
              <a:gd name="connsiteY3" fmla="*/ 171450 h 1576388"/>
              <a:gd name="connsiteX4" fmla="*/ 190500 w 1547965"/>
              <a:gd name="connsiteY4" fmla="*/ 257175 h 1576388"/>
              <a:gd name="connsiteX5" fmla="*/ 200025 w 1547965"/>
              <a:gd name="connsiteY5" fmla="*/ 304800 h 1576388"/>
              <a:gd name="connsiteX6" fmla="*/ 328613 w 1547965"/>
              <a:gd name="connsiteY6" fmla="*/ 371475 h 1576388"/>
              <a:gd name="connsiteX7" fmla="*/ 414338 w 1547965"/>
              <a:gd name="connsiteY7" fmla="*/ 409575 h 1576388"/>
              <a:gd name="connsiteX8" fmla="*/ 561975 w 1547965"/>
              <a:gd name="connsiteY8" fmla="*/ 519113 h 1576388"/>
              <a:gd name="connsiteX9" fmla="*/ 642938 w 1547965"/>
              <a:gd name="connsiteY9" fmla="*/ 552450 h 1576388"/>
              <a:gd name="connsiteX10" fmla="*/ 723900 w 1547965"/>
              <a:gd name="connsiteY10" fmla="*/ 585788 h 1576388"/>
              <a:gd name="connsiteX11" fmla="*/ 823913 w 1547965"/>
              <a:gd name="connsiteY11" fmla="*/ 590550 h 1576388"/>
              <a:gd name="connsiteX12" fmla="*/ 1095375 w 1547965"/>
              <a:gd name="connsiteY12" fmla="*/ 661988 h 1576388"/>
              <a:gd name="connsiteX13" fmla="*/ 1233488 w 1547965"/>
              <a:gd name="connsiteY13" fmla="*/ 695325 h 1576388"/>
              <a:gd name="connsiteX14" fmla="*/ 1323975 w 1547965"/>
              <a:gd name="connsiteY14" fmla="*/ 719138 h 1576388"/>
              <a:gd name="connsiteX15" fmla="*/ 1381125 w 1547965"/>
              <a:gd name="connsiteY15" fmla="*/ 752475 h 1576388"/>
              <a:gd name="connsiteX16" fmla="*/ 1547813 w 1547965"/>
              <a:gd name="connsiteY16" fmla="*/ 733425 h 1576388"/>
              <a:gd name="connsiteX17" fmla="*/ 1409700 w 1547965"/>
              <a:gd name="connsiteY17" fmla="*/ 771525 h 1576388"/>
              <a:gd name="connsiteX18" fmla="*/ 1338263 w 1547965"/>
              <a:gd name="connsiteY18" fmla="*/ 795338 h 1576388"/>
              <a:gd name="connsiteX19" fmla="*/ 1262063 w 1547965"/>
              <a:gd name="connsiteY19" fmla="*/ 947738 h 1576388"/>
              <a:gd name="connsiteX20" fmla="*/ 1171575 w 1547965"/>
              <a:gd name="connsiteY20" fmla="*/ 1033463 h 1576388"/>
              <a:gd name="connsiteX21" fmla="*/ 1100138 w 1547965"/>
              <a:gd name="connsiteY21" fmla="*/ 1076325 h 1576388"/>
              <a:gd name="connsiteX22" fmla="*/ 957263 w 1547965"/>
              <a:gd name="connsiteY22" fmla="*/ 1143000 h 1576388"/>
              <a:gd name="connsiteX23" fmla="*/ 914400 w 1547965"/>
              <a:gd name="connsiteY23" fmla="*/ 1181100 h 1576388"/>
              <a:gd name="connsiteX24" fmla="*/ 804863 w 1547965"/>
              <a:gd name="connsiteY24" fmla="*/ 1238250 h 1576388"/>
              <a:gd name="connsiteX25" fmla="*/ 709613 w 1547965"/>
              <a:gd name="connsiteY25" fmla="*/ 1409700 h 1576388"/>
              <a:gd name="connsiteX26" fmla="*/ 633413 w 1547965"/>
              <a:gd name="connsiteY26" fmla="*/ 1457325 h 1576388"/>
              <a:gd name="connsiteX27" fmla="*/ 495300 w 1547965"/>
              <a:gd name="connsiteY27" fmla="*/ 1471613 h 1576388"/>
              <a:gd name="connsiteX28" fmla="*/ 123825 w 1547965"/>
              <a:gd name="connsiteY28" fmla="*/ 1500188 h 1576388"/>
              <a:gd name="connsiteX29" fmla="*/ 57150 w 1547965"/>
              <a:gd name="connsiteY29" fmla="*/ 1552575 h 1576388"/>
              <a:gd name="connsiteX30" fmla="*/ 9525 w 1547965"/>
              <a:gd name="connsiteY30" fmla="*/ 1571625 h 1576388"/>
              <a:gd name="connsiteX31" fmla="*/ 0 w 1547965"/>
              <a:gd name="connsiteY31" fmla="*/ 1576388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7965" h="1576388">
                <a:moveTo>
                  <a:pt x="157163" y="0"/>
                </a:moveTo>
                <a:cubicBezTo>
                  <a:pt x="147241" y="19447"/>
                  <a:pt x="137319" y="38894"/>
                  <a:pt x="133350" y="57150"/>
                </a:cubicBezTo>
                <a:cubicBezTo>
                  <a:pt x="129381" y="75406"/>
                  <a:pt x="127794" y="90488"/>
                  <a:pt x="133350" y="109538"/>
                </a:cubicBezTo>
                <a:cubicBezTo>
                  <a:pt x="138906" y="128588"/>
                  <a:pt x="157163" y="146844"/>
                  <a:pt x="166688" y="171450"/>
                </a:cubicBezTo>
                <a:cubicBezTo>
                  <a:pt x="176213" y="196056"/>
                  <a:pt x="184944" y="234950"/>
                  <a:pt x="190500" y="257175"/>
                </a:cubicBezTo>
                <a:cubicBezTo>
                  <a:pt x="196056" y="279400"/>
                  <a:pt x="177006" y="285750"/>
                  <a:pt x="200025" y="304800"/>
                </a:cubicBezTo>
                <a:cubicBezTo>
                  <a:pt x="223044" y="323850"/>
                  <a:pt x="292894" y="354013"/>
                  <a:pt x="328613" y="371475"/>
                </a:cubicBezTo>
                <a:cubicBezTo>
                  <a:pt x="364332" y="388938"/>
                  <a:pt x="375444" y="384969"/>
                  <a:pt x="414338" y="409575"/>
                </a:cubicBezTo>
                <a:cubicBezTo>
                  <a:pt x="453232" y="434181"/>
                  <a:pt x="523875" y="495301"/>
                  <a:pt x="561975" y="519113"/>
                </a:cubicBezTo>
                <a:cubicBezTo>
                  <a:pt x="600075" y="542925"/>
                  <a:pt x="642938" y="552450"/>
                  <a:pt x="642938" y="552450"/>
                </a:cubicBezTo>
                <a:cubicBezTo>
                  <a:pt x="669925" y="563562"/>
                  <a:pt x="693738" y="579438"/>
                  <a:pt x="723900" y="585788"/>
                </a:cubicBezTo>
                <a:cubicBezTo>
                  <a:pt x="754062" y="592138"/>
                  <a:pt x="762001" y="577850"/>
                  <a:pt x="823913" y="590550"/>
                </a:cubicBezTo>
                <a:cubicBezTo>
                  <a:pt x="885826" y="603250"/>
                  <a:pt x="1027112" y="644525"/>
                  <a:pt x="1095375" y="661988"/>
                </a:cubicBezTo>
                <a:cubicBezTo>
                  <a:pt x="1163638" y="679451"/>
                  <a:pt x="1195388" y="685800"/>
                  <a:pt x="1233488" y="695325"/>
                </a:cubicBezTo>
                <a:cubicBezTo>
                  <a:pt x="1271588" y="704850"/>
                  <a:pt x="1299369" y="709613"/>
                  <a:pt x="1323975" y="719138"/>
                </a:cubicBezTo>
                <a:cubicBezTo>
                  <a:pt x="1348581" y="728663"/>
                  <a:pt x="1343819" y="750094"/>
                  <a:pt x="1381125" y="752475"/>
                </a:cubicBezTo>
                <a:cubicBezTo>
                  <a:pt x="1418431" y="754856"/>
                  <a:pt x="1543051" y="730250"/>
                  <a:pt x="1547813" y="733425"/>
                </a:cubicBezTo>
                <a:cubicBezTo>
                  <a:pt x="1552575" y="736600"/>
                  <a:pt x="1444625" y="761206"/>
                  <a:pt x="1409700" y="771525"/>
                </a:cubicBezTo>
                <a:cubicBezTo>
                  <a:pt x="1374775" y="781844"/>
                  <a:pt x="1362869" y="765969"/>
                  <a:pt x="1338263" y="795338"/>
                </a:cubicBezTo>
                <a:cubicBezTo>
                  <a:pt x="1313657" y="824707"/>
                  <a:pt x="1289844" y="908051"/>
                  <a:pt x="1262063" y="947738"/>
                </a:cubicBezTo>
                <a:cubicBezTo>
                  <a:pt x="1234282" y="987425"/>
                  <a:pt x="1198562" y="1012032"/>
                  <a:pt x="1171575" y="1033463"/>
                </a:cubicBezTo>
                <a:cubicBezTo>
                  <a:pt x="1144588" y="1054894"/>
                  <a:pt x="1135857" y="1058069"/>
                  <a:pt x="1100138" y="1076325"/>
                </a:cubicBezTo>
                <a:cubicBezTo>
                  <a:pt x="1064419" y="1094581"/>
                  <a:pt x="988219" y="1125538"/>
                  <a:pt x="957263" y="1143000"/>
                </a:cubicBezTo>
                <a:cubicBezTo>
                  <a:pt x="926307" y="1160462"/>
                  <a:pt x="939800" y="1165225"/>
                  <a:pt x="914400" y="1181100"/>
                </a:cubicBezTo>
                <a:cubicBezTo>
                  <a:pt x="889000" y="1196975"/>
                  <a:pt x="838994" y="1200150"/>
                  <a:pt x="804863" y="1238250"/>
                </a:cubicBezTo>
                <a:cubicBezTo>
                  <a:pt x="770732" y="1276350"/>
                  <a:pt x="738188" y="1373188"/>
                  <a:pt x="709613" y="1409700"/>
                </a:cubicBezTo>
                <a:cubicBezTo>
                  <a:pt x="681038" y="1446212"/>
                  <a:pt x="669132" y="1447006"/>
                  <a:pt x="633413" y="1457325"/>
                </a:cubicBezTo>
                <a:cubicBezTo>
                  <a:pt x="597694" y="1467644"/>
                  <a:pt x="495300" y="1471613"/>
                  <a:pt x="495300" y="1471613"/>
                </a:cubicBezTo>
                <a:cubicBezTo>
                  <a:pt x="410369" y="1478757"/>
                  <a:pt x="196850" y="1486694"/>
                  <a:pt x="123825" y="1500188"/>
                </a:cubicBezTo>
                <a:cubicBezTo>
                  <a:pt x="50800" y="1513682"/>
                  <a:pt x="76200" y="1540669"/>
                  <a:pt x="57150" y="1552575"/>
                </a:cubicBezTo>
                <a:cubicBezTo>
                  <a:pt x="38100" y="1564481"/>
                  <a:pt x="19050" y="1567656"/>
                  <a:pt x="9525" y="1571625"/>
                </a:cubicBezTo>
                <a:cubicBezTo>
                  <a:pt x="0" y="1575594"/>
                  <a:pt x="0" y="1575991"/>
                  <a:pt x="0" y="1576388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47615" y="3231844"/>
            <a:ext cx="368300" cy="469900"/>
          </a:xfrm>
          <a:custGeom>
            <a:avLst/>
            <a:gdLst>
              <a:gd name="connsiteX0" fmla="*/ 368300 w 368300"/>
              <a:gd name="connsiteY0" fmla="*/ 0 h 469900"/>
              <a:gd name="connsiteX1" fmla="*/ 330200 w 368300"/>
              <a:gd name="connsiteY1" fmla="*/ 190500 h 469900"/>
              <a:gd name="connsiteX2" fmla="*/ 266700 w 368300"/>
              <a:gd name="connsiteY2" fmla="*/ 215900 h 469900"/>
              <a:gd name="connsiteX3" fmla="*/ 266700 w 368300"/>
              <a:gd name="connsiteY3" fmla="*/ 292100 h 469900"/>
              <a:gd name="connsiteX4" fmla="*/ 203200 w 368300"/>
              <a:gd name="connsiteY4" fmla="*/ 330200 h 469900"/>
              <a:gd name="connsiteX5" fmla="*/ 63500 w 368300"/>
              <a:gd name="connsiteY5" fmla="*/ 419100 h 469900"/>
              <a:gd name="connsiteX6" fmla="*/ 0 w 368300"/>
              <a:gd name="connsiteY6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300" h="469900">
                <a:moveTo>
                  <a:pt x="368300" y="0"/>
                </a:moveTo>
                <a:cubicBezTo>
                  <a:pt x="357716" y="77258"/>
                  <a:pt x="347133" y="154517"/>
                  <a:pt x="330200" y="190500"/>
                </a:cubicBezTo>
                <a:cubicBezTo>
                  <a:pt x="313267" y="226483"/>
                  <a:pt x="277283" y="198967"/>
                  <a:pt x="266700" y="215900"/>
                </a:cubicBezTo>
                <a:cubicBezTo>
                  <a:pt x="256117" y="232833"/>
                  <a:pt x="277283" y="273050"/>
                  <a:pt x="266700" y="292100"/>
                </a:cubicBezTo>
                <a:cubicBezTo>
                  <a:pt x="256117" y="311150"/>
                  <a:pt x="237067" y="309033"/>
                  <a:pt x="203200" y="330200"/>
                </a:cubicBezTo>
                <a:cubicBezTo>
                  <a:pt x="169333" y="351367"/>
                  <a:pt x="97367" y="395817"/>
                  <a:pt x="63500" y="419100"/>
                </a:cubicBezTo>
                <a:cubicBezTo>
                  <a:pt x="29633" y="442383"/>
                  <a:pt x="14816" y="456141"/>
                  <a:pt x="0" y="4699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070600" y="2033114"/>
            <a:ext cx="2895600" cy="4170057"/>
            <a:chOff x="6629400" y="3941457"/>
            <a:chExt cx="762000" cy="1219200"/>
          </a:xfrm>
        </p:grpSpPr>
        <p:pic>
          <p:nvPicPr>
            <p:cNvPr id="10" name="Picture 2" descr="http://www.dictatorofthemonth.com/Mengistu/mengistu4.jpg"/>
            <p:cNvPicPr preferRelativeResize="0"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629400" y="4246257"/>
              <a:ext cx="640080" cy="9144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629400" y="3941457"/>
              <a:ext cx="762000" cy="224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hlinkClick r:id="rId3"/>
                </a:rPr>
                <a:t>1974-1990</a:t>
              </a:r>
              <a:endParaRPr lang="en-US" sz="4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41430" y="424934"/>
            <a:ext cx="1400984" cy="2273510"/>
            <a:chOff x="4198163" y="424934"/>
            <a:chExt cx="1400984" cy="2273510"/>
          </a:xfrm>
        </p:grpSpPr>
        <p:pic>
          <p:nvPicPr>
            <p:cNvPr id="4098" name="Picture 2" descr="http://t2.gstatic.com/images?q=tbn:ANd9GcTNcwXM9sYo9EqUp6kTYBF3Yf9rYy-kmz4kbjvjCbI1e4drQwf0_Q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430" y="860119"/>
              <a:ext cx="1314450" cy="1838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198163" y="424934"/>
              <a:ext cx="1400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1969-1990</a:t>
              </a:r>
              <a:endParaRPr lang="en-US" dirty="0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4724400" y="2698444"/>
            <a:ext cx="457200" cy="194095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49641" y="92862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5"/>
              </a:rPr>
              <a:t>Eritrean People Liberation Front (EPLF)</a:t>
            </a:r>
            <a:endParaRPr lang="en-US" sz="1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56282" y="1779281"/>
            <a:ext cx="653518" cy="253833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63732" y="424934"/>
            <a:ext cx="1157067" cy="1919366"/>
            <a:chOff x="163733" y="1005565"/>
            <a:chExt cx="1157067" cy="1919366"/>
          </a:xfrm>
        </p:grpSpPr>
        <p:pic>
          <p:nvPicPr>
            <p:cNvPr id="22" name="Picture 4" descr="http://myafrica.allafrica.com/img/csi/user/000100010136_114a6a455ea64ea2b5f001fffe1f1bd7/m200x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3733" y="1295262"/>
              <a:ext cx="1157067" cy="1629669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304800" y="1005565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hlinkClick r:id="rId7"/>
                </a:rPr>
                <a:t>1974-Present</a:t>
              </a:r>
              <a:endParaRPr lang="en-US" sz="1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60999" y="968261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Tigray</a:t>
            </a:r>
            <a:r>
              <a:rPr lang="en-US" sz="1000" dirty="0" smtClean="0"/>
              <a:t> People Liberation Front (TPLF)</a:t>
            </a:r>
            <a:endParaRPr lang="en-US" sz="10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797441" y="2133600"/>
            <a:ext cx="1926959" cy="94202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331765" y="341498"/>
            <a:ext cx="2316197" cy="2002801"/>
            <a:chOff x="1524000" y="4935431"/>
            <a:chExt cx="1066800" cy="1219200"/>
          </a:xfrm>
        </p:grpSpPr>
        <p:pic>
          <p:nvPicPr>
            <p:cNvPr id="29" name="Picture 6" descr="http://www.ethioembassy.org.uk/fact%20file/a-z/Meles%20Zenawi.jpg"/>
            <p:cNvPicPr preferRelativeResize="0"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676400" y="5240231"/>
              <a:ext cx="640080" cy="914400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1524000" y="4935431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1975-present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5390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0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Eritrea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ELM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Eritrean Liberation Movement (1958-65)</a:t>
            </a:r>
          </a:p>
          <a:p>
            <a:r>
              <a:rPr lang="en-US" dirty="0" smtClean="0"/>
              <a:t>ELF</a:t>
            </a:r>
            <a:r>
              <a:rPr lang="en-US" dirty="0" smtClean="0">
                <a:sym typeface="Wingdings" pitchFamily="2" charset="2"/>
              </a:rPr>
              <a:t>Eritrean Liberation Front (1961-175)</a:t>
            </a:r>
          </a:p>
          <a:p>
            <a:r>
              <a:rPr lang="en-US" dirty="0" smtClean="0">
                <a:sym typeface="Wingdings" pitchFamily="2" charset="2"/>
              </a:rPr>
              <a:t>EPLFEritrean Peoples Liberation Front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Ethiopia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err="1" smtClean="0">
                <a:sym typeface="Wingdings" pitchFamily="2" charset="2"/>
              </a:rPr>
              <a:t>WSLFWestern</a:t>
            </a:r>
            <a:r>
              <a:rPr lang="en-US" sz="1600" dirty="0" smtClean="0">
                <a:sym typeface="Wingdings" pitchFamily="2" charset="2"/>
              </a:rPr>
              <a:t> Somalia Liberation Front</a:t>
            </a:r>
          </a:p>
          <a:p>
            <a:pPr>
              <a:buNone/>
            </a:pPr>
            <a:r>
              <a:rPr lang="en-US" sz="1600" dirty="0" err="1" smtClean="0"/>
              <a:t>TPLF</a:t>
            </a:r>
            <a:r>
              <a:rPr lang="en-US" sz="1600" dirty="0" err="1" smtClean="0">
                <a:sym typeface="Wingdings" pitchFamily="2" charset="2"/>
              </a:rPr>
              <a:t>Tigray</a:t>
            </a:r>
            <a:r>
              <a:rPr lang="en-US" sz="1600" dirty="0" smtClean="0">
                <a:sym typeface="Wingdings" pitchFamily="2" charset="2"/>
              </a:rPr>
              <a:t> Poeples Liberation Front</a:t>
            </a:r>
          </a:p>
          <a:p>
            <a:pPr>
              <a:buNone/>
            </a:pPr>
            <a:r>
              <a:rPr lang="en-US" sz="1600" dirty="0" err="1" smtClean="0">
                <a:sym typeface="Wingdings" pitchFamily="2" charset="2"/>
              </a:rPr>
              <a:t>OLFOromo</a:t>
            </a:r>
            <a:r>
              <a:rPr lang="en-US" sz="1600" dirty="0" smtClean="0">
                <a:sym typeface="Wingdings" pitchFamily="2" charset="2"/>
              </a:rPr>
              <a:t> Liberation Front</a:t>
            </a:r>
          </a:p>
          <a:p>
            <a:pPr>
              <a:buNone/>
            </a:pPr>
            <a:r>
              <a:rPr lang="en-US" sz="1600" dirty="0" err="1" smtClean="0">
                <a:sym typeface="Wingdings" pitchFamily="2" charset="2"/>
              </a:rPr>
              <a:t>EPRPEthiopian</a:t>
            </a:r>
            <a:r>
              <a:rPr lang="en-US" sz="1600" dirty="0" smtClean="0">
                <a:sym typeface="Wingdings" pitchFamily="2" charset="2"/>
              </a:rPr>
              <a:t> Peoples Revolutionary Party 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EDUEthiopian Democratic Union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SALFSomali Abo Liberation Front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IFLOIslamic Front for the Liberation of Oromia</a:t>
            </a:r>
          </a:p>
          <a:p>
            <a:pPr>
              <a:buNone/>
            </a:pPr>
            <a:r>
              <a:rPr lang="en-US" sz="1600" dirty="0" smtClean="0"/>
              <a:t>SLF</a:t>
            </a:r>
            <a:r>
              <a:rPr lang="en-US" sz="1600" dirty="0" smtClean="0">
                <a:sym typeface="Wingdings" pitchFamily="2" charset="2"/>
              </a:rPr>
              <a:t>Sidama Liberation Front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EchatEthiopian Oppressed Peoples Struggle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3746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49922" y="1838475"/>
            <a:ext cx="5001736" cy="4634167"/>
          </a:xfrm>
          <a:custGeom>
            <a:avLst/>
            <a:gdLst>
              <a:gd name="connsiteX0" fmla="*/ 4312715 w 5001736"/>
              <a:gd name="connsiteY0" fmla="*/ 1571735 h 4634167"/>
              <a:gd name="connsiteX1" fmla="*/ 4084115 w 5001736"/>
              <a:gd name="connsiteY1" fmla="*/ 1600310 h 4634167"/>
              <a:gd name="connsiteX2" fmla="*/ 3931715 w 5001736"/>
              <a:gd name="connsiteY2" fmla="*/ 1619360 h 4634167"/>
              <a:gd name="connsiteX3" fmla="*/ 3836465 w 5001736"/>
              <a:gd name="connsiteY3" fmla="*/ 1686035 h 4634167"/>
              <a:gd name="connsiteX4" fmla="*/ 3760265 w 5001736"/>
              <a:gd name="connsiteY4" fmla="*/ 1724135 h 4634167"/>
              <a:gd name="connsiteX5" fmla="*/ 3541190 w 5001736"/>
              <a:gd name="connsiteY5" fmla="*/ 1714610 h 4634167"/>
              <a:gd name="connsiteX6" fmla="*/ 3503090 w 5001736"/>
              <a:gd name="connsiteY6" fmla="*/ 1686035 h 4634167"/>
              <a:gd name="connsiteX7" fmla="*/ 3417365 w 5001736"/>
              <a:gd name="connsiteY7" fmla="*/ 1743185 h 4634167"/>
              <a:gd name="connsiteX8" fmla="*/ 3245915 w 5001736"/>
              <a:gd name="connsiteY8" fmla="*/ 1781285 h 4634167"/>
              <a:gd name="connsiteX9" fmla="*/ 3103040 w 5001736"/>
              <a:gd name="connsiteY9" fmla="*/ 1762235 h 4634167"/>
              <a:gd name="connsiteX10" fmla="*/ 3064940 w 5001736"/>
              <a:gd name="connsiteY10" fmla="*/ 1752710 h 4634167"/>
              <a:gd name="connsiteX11" fmla="*/ 3017315 w 5001736"/>
              <a:gd name="connsiteY11" fmla="*/ 1714610 h 4634167"/>
              <a:gd name="connsiteX12" fmla="*/ 2969690 w 5001736"/>
              <a:gd name="connsiteY12" fmla="*/ 1686035 h 4634167"/>
              <a:gd name="connsiteX13" fmla="*/ 2903015 w 5001736"/>
              <a:gd name="connsiteY13" fmla="*/ 1581260 h 4634167"/>
              <a:gd name="connsiteX14" fmla="*/ 2845865 w 5001736"/>
              <a:gd name="connsiteY14" fmla="*/ 1562210 h 4634167"/>
              <a:gd name="connsiteX15" fmla="*/ 2798240 w 5001736"/>
              <a:gd name="connsiteY15" fmla="*/ 1562210 h 4634167"/>
              <a:gd name="connsiteX16" fmla="*/ 2722040 w 5001736"/>
              <a:gd name="connsiteY16" fmla="*/ 1495535 h 4634167"/>
              <a:gd name="connsiteX17" fmla="*/ 2798240 w 5001736"/>
              <a:gd name="connsiteY17" fmla="*/ 1447910 h 4634167"/>
              <a:gd name="connsiteX18" fmla="*/ 2893490 w 5001736"/>
              <a:gd name="connsiteY18" fmla="*/ 1438385 h 4634167"/>
              <a:gd name="connsiteX19" fmla="*/ 2931590 w 5001736"/>
              <a:gd name="connsiteY19" fmla="*/ 1324085 h 4634167"/>
              <a:gd name="connsiteX20" fmla="*/ 2874440 w 5001736"/>
              <a:gd name="connsiteY20" fmla="*/ 1257410 h 4634167"/>
              <a:gd name="connsiteX21" fmla="*/ 2798240 w 5001736"/>
              <a:gd name="connsiteY21" fmla="*/ 1257410 h 4634167"/>
              <a:gd name="connsiteX22" fmla="*/ 2722040 w 5001736"/>
              <a:gd name="connsiteY22" fmla="*/ 1219310 h 4634167"/>
              <a:gd name="connsiteX23" fmla="*/ 2607740 w 5001736"/>
              <a:gd name="connsiteY23" fmla="*/ 1105010 h 4634167"/>
              <a:gd name="connsiteX24" fmla="*/ 2598215 w 5001736"/>
              <a:gd name="connsiteY24" fmla="*/ 1038335 h 4634167"/>
              <a:gd name="connsiteX25" fmla="*/ 2474390 w 5001736"/>
              <a:gd name="connsiteY25" fmla="*/ 971660 h 4634167"/>
              <a:gd name="connsiteX26" fmla="*/ 2407715 w 5001736"/>
              <a:gd name="connsiteY26" fmla="*/ 866885 h 4634167"/>
              <a:gd name="connsiteX27" fmla="*/ 2302940 w 5001736"/>
              <a:gd name="connsiteY27" fmla="*/ 800210 h 4634167"/>
              <a:gd name="connsiteX28" fmla="*/ 2093390 w 5001736"/>
              <a:gd name="connsiteY28" fmla="*/ 743060 h 4634167"/>
              <a:gd name="connsiteX29" fmla="*/ 2045765 w 5001736"/>
              <a:gd name="connsiteY29" fmla="*/ 733535 h 4634167"/>
              <a:gd name="connsiteX30" fmla="*/ 2007665 w 5001736"/>
              <a:gd name="connsiteY30" fmla="*/ 647810 h 4634167"/>
              <a:gd name="connsiteX31" fmla="*/ 1950515 w 5001736"/>
              <a:gd name="connsiteY31" fmla="*/ 628760 h 4634167"/>
              <a:gd name="connsiteX32" fmla="*/ 1912415 w 5001736"/>
              <a:gd name="connsiteY32" fmla="*/ 581135 h 4634167"/>
              <a:gd name="connsiteX33" fmla="*/ 1864790 w 5001736"/>
              <a:gd name="connsiteY33" fmla="*/ 581135 h 4634167"/>
              <a:gd name="connsiteX34" fmla="*/ 1731440 w 5001736"/>
              <a:gd name="connsiteY34" fmla="*/ 314435 h 4634167"/>
              <a:gd name="connsiteX35" fmla="*/ 1569515 w 5001736"/>
              <a:gd name="connsiteY35" fmla="*/ 142985 h 4634167"/>
              <a:gd name="connsiteX36" fmla="*/ 1521890 w 5001736"/>
              <a:gd name="connsiteY36" fmla="*/ 38210 h 4634167"/>
              <a:gd name="connsiteX37" fmla="*/ 1502840 w 5001736"/>
              <a:gd name="connsiteY37" fmla="*/ 110 h 4634167"/>
              <a:gd name="connsiteX38" fmla="*/ 1426640 w 5001736"/>
              <a:gd name="connsiteY38" fmla="*/ 28685 h 4634167"/>
              <a:gd name="connsiteX39" fmla="*/ 1426640 w 5001736"/>
              <a:gd name="connsiteY39" fmla="*/ 85835 h 4634167"/>
              <a:gd name="connsiteX40" fmla="*/ 1417115 w 5001736"/>
              <a:gd name="connsiteY40" fmla="*/ 114410 h 4634167"/>
              <a:gd name="connsiteX41" fmla="*/ 1274240 w 5001736"/>
              <a:gd name="connsiteY41" fmla="*/ 190610 h 4634167"/>
              <a:gd name="connsiteX42" fmla="*/ 1140890 w 5001736"/>
              <a:gd name="connsiteY42" fmla="*/ 247760 h 4634167"/>
              <a:gd name="connsiteX43" fmla="*/ 1131365 w 5001736"/>
              <a:gd name="connsiteY43" fmla="*/ 276335 h 4634167"/>
              <a:gd name="connsiteX44" fmla="*/ 1026590 w 5001736"/>
              <a:gd name="connsiteY44" fmla="*/ 276335 h 4634167"/>
              <a:gd name="connsiteX45" fmla="*/ 1083740 w 5001736"/>
              <a:gd name="connsiteY45" fmla="*/ 333485 h 4634167"/>
              <a:gd name="connsiteX46" fmla="*/ 1017065 w 5001736"/>
              <a:gd name="connsiteY46" fmla="*/ 419210 h 4634167"/>
              <a:gd name="connsiteX47" fmla="*/ 940865 w 5001736"/>
              <a:gd name="connsiteY47" fmla="*/ 514460 h 4634167"/>
              <a:gd name="connsiteX48" fmla="*/ 893240 w 5001736"/>
              <a:gd name="connsiteY48" fmla="*/ 619235 h 4634167"/>
              <a:gd name="connsiteX49" fmla="*/ 874190 w 5001736"/>
              <a:gd name="connsiteY49" fmla="*/ 743060 h 4634167"/>
              <a:gd name="connsiteX50" fmla="*/ 921815 w 5001736"/>
              <a:gd name="connsiteY50" fmla="*/ 904985 h 4634167"/>
              <a:gd name="connsiteX51" fmla="*/ 921815 w 5001736"/>
              <a:gd name="connsiteY51" fmla="*/ 1028810 h 4634167"/>
              <a:gd name="connsiteX52" fmla="*/ 874190 w 5001736"/>
              <a:gd name="connsiteY52" fmla="*/ 1228835 h 4634167"/>
              <a:gd name="connsiteX53" fmla="*/ 750365 w 5001736"/>
              <a:gd name="connsiteY53" fmla="*/ 1266935 h 4634167"/>
              <a:gd name="connsiteX54" fmla="*/ 617015 w 5001736"/>
              <a:gd name="connsiteY54" fmla="*/ 1343135 h 4634167"/>
              <a:gd name="connsiteX55" fmla="*/ 502715 w 5001736"/>
              <a:gd name="connsiteY55" fmla="*/ 1695560 h 4634167"/>
              <a:gd name="connsiteX56" fmla="*/ 397940 w 5001736"/>
              <a:gd name="connsiteY56" fmla="*/ 1714610 h 4634167"/>
              <a:gd name="connsiteX57" fmla="*/ 321740 w 5001736"/>
              <a:gd name="connsiteY57" fmla="*/ 1990835 h 4634167"/>
              <a:gd name="connsiteX58" fmla="*/ 350315 w 5001736"/>
              <a:gd name="connsiteY58" fmla="*/ 2171810 h 4634167"/>
              <a:gd name="connsiteX59" fmla="*/ 274115 w 5001736"/>
              <a:gd name="connsiteY59" fmla="*/ 2257535 h 4634167"/>
              <a:gd name="connsiteX60" fmla="*/ 83615 w 5001736"/>
              <a:gd name="connsiteY60" fmla="*/ 2238485 h 4634167"/>
              <a:gd name="connsiteX61" fmla="*/ 7415 w 5001736"/>
              <a:gd name="connsiteY61" fmla="*/ 2362310 h 4634167"/>
              <a:gd name="connsiteX62" fmla="*/ 16940 w 5001736"/>
              <a:gd name="connsiteY62" fmla="*/ 2400410 h 4634167"/>
              <a:gd name="connsiteX63" fmla="*/ 131240 w 5001736"/>
              <a:gd name="connsiteY63" fmla="*/ 2409935 h 4634167"/>
              <a:gd name="connsiteX64" fmla="*/ 255065 w 5001736"/>
              <a:gd name="connsiteY64" fmla="*/ 2476610 h 4634167"/>
              <a:gd name="connsiteX65" fmla="*/ 350315 w 5001736"/>
              <a:gd name="connsiteY65" fmla="*/ 2524235 h 4634167"/>
              <a:gd name="connsiteX66" fmla="*/ 445565 w 5001736"/>
              <a:gd name="connsiteY66" fmla="*/ 2638535 h 4634167"/>
              <a:gd name="connsiteX67" fmla="*/ 493190 w 5001736"/>
              <a:gd name="connsiteY67" fmla="*/ 2781410 h 4634167"/>
              <a:gd name="connsiteX68" fmla="*/ 569390 w 5001736"/>
              <a:gd name="connsiteY68" fmla="*/ 2771885 h 4634167"/>
              <a:gd name="connsiteX69" fmla="*/ 607490 w 5001736"/>
              <a:gd name="connsiteY69" fmla="*/ 2914760 h 4634167"/>
              <a:gd name="connsiteX70" fmla="*/ 778940 w 5001736"/>
              <a:gd name="connsiteY70" fmla="*/ 2962385 h 4634167"/>
              <a:gd name="connsiteX71" fmla="*/ 740840 w 5001736"/>
              <a:gd name="connsiteY71" fmla="*/ 3048110 h 4634167"/>
              <a:gd name="connsiteX72" fmla="*/ 740840 w 5001736"/>
              <a:gd name="connsiteY72" fmla="*/ 3114785 h 4634167"/>
              <a:gd name="connsiteX73" fmla="*/ 883715 w 5001736"/>
              <a:gd name="connsiteY73" fmla="*/ 3190985 h 4634167"/>
              <a:gd name="connsiteX74" fmla="*/ 1131365 w 5001736"/>
              <a:gd name="connsiteY74" fmla="*/ 3210035 h 4634167"/>
              <a:gd name="connsiteX75" fmla="*/ 1150415 w 5001736"/>
              <a:gd name="connsiteY75" fmla="*/ 3295760 h 4634167"/>
              <a:gd name="connsiteX76" fmla="*/ 1474265 w 5001736"/>
              <a:gd name="connsiteY76" fmla="*/ 3352910 h 4634167"/>
              <a:gd name="connsiteX77" fmla="*/ 1569515 w 5001736"/>
              <a:gd name="connsiteY77" fmla="*/ 3371960 h 4634167"/>
              <a:gd name="connsiteX78" fmla="*/ 1636190 w 5001736"/>
              <a:gd name="connsiteY78" fmla="*/ 3457685 h 4634167"/>
              <a:gd name="connsiteX79" fmla="*/ 1836215 w 5001736"/>
              <a:gd name="connsiteY79" fmla="*/ 3362435 h 4634167"/>
              <a:gd name="connsiteX80" fmla="*/ 1931465 w 5001736"/>
              <a:gd name="connsiteY80" fmla="*/ 3248135 h 4634167"/>
              <a:gd name="connsiteX81" fmla="*/ 2169590 w 5001736"/>
              <a:gd name="connsiteY81" fmla="*/ 3267185 h 4634167"/>
              <a:gd name="connsiteX82" fmla="*/ 2198165 w 5001736"/>
              <a:gd name="connsiteY82" fmla="*/ 3333860 h 4634167"/>
              <a:gd name="connsiteX83" fmla="*/ 2426765 w 5001736"/>
              <a:gd name="connsiteY83" fmla="*/ 3267185 h 4634167"/>
              <a:gd name="connsiteX84" fmla="*/ 2512490 w 5001736"/>
              <a:gd name="connsiteY84" fmla="*/ 3229085 h 4634167"/>
              <a:gd name="connsiteX85" fmla="*/ 2464865 w 5001736"/>
              <a:gd name="connsiteY85" fmla="*/ 3333860 h 4634167"/>
              <a:gd name="connsiteX86" fmla="*/ 2388665 w 5001736"/>
              <a:gd name="connsiteY86" fmla="*/ 3343385 h 4634167"/>
              <a:gd name="connsiteX87" fmla="*/ 2388665 w 5001736"/>
              <a:gd name="connsiteY87" fmla="*/ 3438635 h 4634167"/>
              <a:gd name="connsiteX88" fmla="*/ 2198165 w 5001736"/>
              <a:gd name="connsiteY88" fmla="*/ 3486260 h 4634167"/>
              <a:gd name="connsiteX89" fmla="*/ 2179115 w 5001736"/>
              <a:gd name="connsiteY89" fmla="*/ 4019660 h 4634167"/>
              <a:gd name="connsiteX90" fmla="*/ 2169590 w 5001736"/>
              <a:gd name="connsiteY90" fmla="*/ 4448285 h 4634167"/>
              <a:gd name="connsiteX91" fmla="*/ 2293415 w 5001736"/>
              <a:gd name="connsiteY91" fmla="*/ 4562585 h 4634167"/>
              <a:gd name="connsiteX92" fmla="*/ 2312465 w 5001736"/>
              <a:gd name="connsiteY92" fmla="*/ 4629260 h 4634167"/>
              <a:gd name="connsiteX93" fmla="*/ 2455340 w 5001736"/>
              <a:gd name="connsiteY93" fmla="*/ 4429235 h 4634167"/>
              <a:gd name="connsiteX94" fmla="*/ 2760140 w 5001736"/>
              <a:gd name="connsiteY94" fmla="*/ 4172060 h 4634167"/>
              <a:gd name="connsiteX95" fmla="*/ 2826815 w 5001736"/>
              <a:gd name="connsiteY95" fmla="*/ 4086335 h 4634167"/>
              <a:gd name="connsiteX96" fmla="*/ 3017315 w 5001736"/>
              <a:gd name="connsiteY96" fmla="*/ 3914885 h 4634167"/>
              <a:gd name="connsiteX97" fmla="*/ 3131615 w 5001736"/>
              <a:gd name="connsiteY97" fmla="*/ 3905360 h 4634167"/>
              <a:gd name="connsiteX98" fmla="*/ 3169715 w 5001736"/>
              <a:gd name="connsiteY98" fmla="*/ 3819635 h 4634167"/>
              <a:gd name="connsiteX99" fmla="*/ 3426890 w 5001736"/>
              <a:gd name="connsiteY99" fmla="*/ 3733910 h 4634167"/>
              <a:gd name="connsiteX100" fmla="*/ 3569765 w 5001736"/>
              <a:gd name="connsiteY100" fmla="*/ 3638660 h 4634167"/>
              <a:gd name="connsiteX101" fmla="*/ 3674540 w 5001736"/>
              <a:gd name="connsiteY101" fmla="*/ 3581510 h 4634167"/>
              <a:gd name="connsiteX102" fmla="*/ 3665015 w 5001736"/>
              <a:gd name="connsiteY102" fmla="*/ 3505310 h 4634167"/>
              <a:gd name="connsiteX103" fmla="*/ 4046015 w 5001736"/>
              <a:gd name="connsiteY103" fmla="*/ 3229085 h 4634167"/>
              <a:gd name="connsiteX104" fmla="*/ 4122215 w 5001736"/>
              <a:gd name="connsiteY104" fmla="*/ 3162410 h 4634167"/>
              <a:gd name="connsiteX105" fmla="*/ 4246040 w 5001736"/>
              <a:gd name="connsiteY105" fmla="*/ 3019535 h 4634167"/>
              <a:gd name="connsiteX106" fmla="*/ 4274615 w 5001736"/>
              <a:gd name="connsiteY106" fmla="*/ 2933810 h 4634167"/>
              <a:gd name="connsiteX107" fmla="*/ 4379390 w 5001736"/>
              <a:gd name="connsiteY107" fmla="*/ 2848085 h 4634167"/>
              <a:gd name="connsiteX108" fmla="*/ 4455590 w 5001736"/>
              <a:gd name="connsiteY108" fmla="*/ 2552810 h 4634167"/>
              <a:gd name="connsiteX109" fmla="*/ 4607990 w 5001736"/>
              <a:gd name="connsiteY109" fmla="*/ 2409935 h 4634167"/>
              <a:gd name="connsiteX110" fmla="*/ 4674665 w 5001736"/>
              <a:gd name="connsiteY110" fmla="*/ 2276585 h 4634167"/>
              <a:gd name="connsiteX111" fmla="*/ 4798490 w 5001736"/>
              <a:gd name="connsiteY111" fmla="*/ 2171810 h 4634167"/>
              <a:gd name="connsiteX112" fmla="*/ 4884215 w 5001736"/>
              <a:gd name="connsiteY112" fmla="*/ 1952735 h 4634167"/>
              <a:gd name="connsiteX113" fmla="*/ 4988990 w 5001736"/>
              <a:gd name="connsiteY113" fmla="*/ 1743185 h 4634167"/>
              <a:gd name="connsiteX114" fmla="*/ 4960415 w 5001736"/>
              <a:gd name="connsiteY114" fmla="*/ 1647935 h 4634167"/>
              <a:gd name="connsiteX115" fmla="*/ 4960415 w 5001736"/>
              <a:gd name="connsiteY115" fmla="*/ 1543160 h 4634167"/>
              <a:gd name="connsiteX116" fmla="*/ 4998515 w 5001736"/>
              <a:gd name="connsiteY116" fmla="*/ 1486010 h 4634167"/>
              <a:gd name="connsiteX117" fmla="*/ 4865165 w 5001736"/>
              <a:gd name="connsiteY117" fmla="*/ 1438385 h 4634167"/>
              <a:gd name="connsiteX118" fmla="*/ 4779440 w 5001736"/>
              <a:gd name="connsiteY118" fmla="*/ 1466960 h 4634167"/>
              <a:gd name="connsiteX119" fmla="*/ 4560365 w 5001736"/>
              <a:gd name="connsiteY119" fmla="*/ 1543160 h 4634167"/>
              <a:gd name="connsiteX120" fmla="*/ 4407965 w 5001736"/>
              <a:gd name="connsiteY120" fmla="*/ 1543160 h 4634167"/>
              <a:gd name="connsiteX121" fmla="*/ 4312715 w 5001736"/>
              <a:gd name="connsiteY121" fmla="*/ 1571735 h 463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5001736" h="4634167">
                <a:moveTo>
                  <a:pt x="4312715" y="1571735"/>
                </a:moveTo>
                <a:cubicBezTo>
                  <a:pt x="4258740" y="1581260"/>
                  <a:pt x="4084115" y="1600310"/>
                  <a:pt x="4084115" y="1600310"/>
                </a:cubicBezTo>
                <a:cubicBezTo>
                  <a:pt x="4020615" y="1608247"/>
                  <a:pt x="3972990" y="1605073"/>
                  <a:pt x="3931715" y="1619360"/>
                </a:cubicBezTo>
                <a:cubicBezTo>
                  <a:pt x="3890440" y="1633648"/>
                  <a:pt x="3865040" y="1668573"/>
                  <a:pt x="3836465" y="1686035"/>
                </a:cubicBezTo>
                <a:cubicBezTo>
                  <a:pt x="3807890" y="1703497"/>
                  <a:pt x="3809477" y="1719373"/>
                  <a:pt x="3760265" y="1724135"/>
                </a:cubicBezTo>
                <a:cubicBezTo>
                  <a:pt x="3711052" y="1728898"/>
                  <a:pt x="3584052" y="1720960"/>
                  <a:pt x="3541190" y="1714610"/>
                </a:cubicBezTo>
                <a:cubicBezTo>
                  <a:pt x="3498328" y="1708260"/>
                  <a:pt x="3523727" y="1681273"/>
                  <a:pt x="3503090" y="1686035"/>
                </a:cubicBezTo>
                <a:cubicBezTo>
                  <a:pt x="3482453" y="1690797"/>
                  <a:pt x="3460227" y="1727310"/>
                  <a:pt x="3417365" y="1743185"/>
                </a:cubicBezTo>
                <a:cubicBezTo>
                  <a:pt x="3374503" y="1759060"/>
                  <a:pt x="3298302" y="1778110"/>
                  <a:pt x="3245915" y="1781285"/>
                </a:cubicBezTo>
                <a:cubicBezTo>
                  <a:pt x="3193528" y="1784460"/>
                  <a:pt x="3133202" y="1766998"/>
                  <a:pt x="3103040" y="1762235"/>
                </a:cubicBezTo>
                <a:cubicBezTo>
                  <a:pt x="3072877" y="1757473"/>
                  <a:pt x="3079227" y="1760647"/>
                  <a:pt x="3064940" y="1752710"/>
                </a:cubicBezTo>
                <a:cubicBezTo>
                  <a:pt x="3050653" y="1744773"/>
                  <a:pt x="3033190" y="1725723"/>
                  <a:pt x="3017315" y="1714610"/>
                </a:cubicBezTo>
                <a:cubicBezTo>
                  <a:pt x="3001440" y="1703498"/>
                  <a:pt x="2988740" y="1708260"/>
                  <a:pt x="2969690" y="1686035"/>
                </a:cubicBezTo>
                <a:cubicBezTo>
                  <a:pt x="2950640" y="1663810"/>
                  <a:pt x="2923652" y="1601897"/>
                  <a:pt x="2903015" y="1581260"/>
                </a:cubicBezTo>
                <a:cubicBezTo>
                  <a:pt x="2882378" y="1560623"/>
                  <a:pt x="2863327" y="1565385"/>
                  <a:pt x="2845865" y="1562210"/>
                </a:cubicBezTo>
                <a:cubicBezTo>
                  <a:pt x="2828402" y="1559035"/>
                  <a:pt x="2818877" y="1573322"/>
                  <a:pt x="2798240" y="1562210"/>
                </a:cubicBezTo>
                <a:cubicBezTo>
                  <a:pt x="2777603" y="1551098"/>
                  <a:pt x="2722040" y="1514585"/>
                  <a:pt x="2722040" y="1495535"/>
                </a:cubicBezTo>
                <a:cubicBezTo>
                  <a:pt x="2722040" y="1476485"/>
                  <a:pt x="2769665" y="1457435"/>
                  <a:pt x="2798240" y="1447910"/>
                </a:cubicBezTo>
                <a:cubicBezTo>
                  <a:pt x="2826815" y="1438385"/>
                  <a:pt x="2871265" y="1459022"/>
                  <a:pt x="2893490" y="1438385"/>
                </a:cubicBezTo>
                <a:cubicBezTo>
                  <a:pt x="2915715" y="1417748"/>
                  <a:pt x="2934765" y="1354248"/>
                  <a:pt x="2931590" y="1324085"/>
                </a:cubicBezTo>
                <a:cubicBezTo>
                  <a:pt x="2928415" y="1293922"/>
                  <a:pt x="2896665" y="1268522"/>
                  <a:pt x="2874440" y="1257410"/>
                </a:cubicBezTo>
                <a:cubicBezTo>
                  <a:pt x="2852215" y="1246298"/>
                  <a:pt x="2823640" y="1263760"/>
                  <a:pt x="2798240" y="1257410"/>
                </a:cubicBezTo>
                <a:cubicBezTo>
                  <a:pt x="2772840" y="1251060"/>
                  <a:pt x="2753790" y="1244710"/>
                  <a:pt x="2722040" y="1219310"/>
                </a:cubicBezTo>
                <a:cubicBezTo>
                  <a:pt x="2690290" y="1193910"/>
                  <a:pt x="2628377" y="1135172"/>
                  <a:pt x="2607740" y="1105010"/>
                </a:cubicBezTo>
                <a:cubicBezTo>
                  <a:pt x="2587103" y="1074848"/>
                  <a:pt x="2620440" y="1060560"/>
                  <a:pt x="2598215" y="1038335"/>
                </a:cubicBezTo>
                <a:cubicBezTo>
                  <a:pt x="2575990" y="1016110"/>
                  <a:pt x="2506140" y="1000235"/>
                  <a:pt x="2474390" y="971660"/>
                </a:cubicBezTo>
                <a:cubicBezTo>
                  <a:pt x="2442640" y="943085"/>
                  <a:pt x="2436290" y="895460"/>
                  <a:pt x="2407715" y="866885"/>
                </a:cubicBezTo>
                <a:cubicBezTo>
                  <a:pt x="2379140" y="838310"/>
                  <a:pt x="2355327" y="820847"/>
                  <a:pt x="2302940" y="800210"/>
                </a:cubicBezTo>
                <a:cubicBezTo>
                  <a:pt x="2250552" y="779572"/>
                  <a:pt x="2136252" y="754172"/>
                  <a:pt x="2093390" y="743060"/>
                </a:cubicBezTo>
                <a:cubicBezTo>
                  <a:pt x="2050528" y="731948"/>
                  <a:pt x="2060052" y="749410"/>
                  <a:pt x="2045765" y="733535"/>
                </a:cubicBezTo>
                <a:cubicBezTo>
                  <a:pt x="2031477" y="717660"/>
                  <a:pt x="2023540" y="665272"/>
                  <a:pt x="2007665" y="647810"/>
                </a:cubicBezTo>
                <a:cubicBezTo>
                  <a:pt x="1991790" y="630348"/>
                  <a:pt x="1966390" y="639872"/>
                  <a:pt x="1950515" y="628760"/>
                </a:cubicBezTo>
                <a:cubicBezTo>
                  <a:pt x="1934640" y="617647"/>
                  <a:pt x="1926702" y="589072"/>
                  <a:pt x="1912415" y="581135"/>
                </a:cubicBezTo>
                <a:cubicBezTo>
                  <a:pt x="1898128" y="573198"/>
                  <a:pt x="1894952" y="625585"/>
                  <a:pt x="1864790" y="581135"/>
                </a:cubicBezTo>
                <a:cubicBezTo>
                  <a:pt x="1834628" y="536685"/>
                  <a:pt x="1780652" y="387460"/>
                  <a:pt x="1731440" y="314435"/>
                </a:cubicBezTo>
                <a:cubicBezTo>
                  <a:pt x="1682228" y="241410"/>
                  <a:pt x="1604440" y="189022"/>
                  <a:pt x="1569515" y="142985"/>
                </a:cubicBezTo>
                <a:cubicBezTo>
                  <a:pt x="1534590" y="96948"/>
                  <a:pt x="1533002" y="62022"/>
                  <a:pt x="1521890" y="38210"/>
                </a:cubicBezTo>
                <a:cubicBezTo>
                  <a:pt x="1510777" y="14397"/>
                  <a:pt x="1518715" y="1697"/>
                  <a:pt x="1502840" y="110"/>
                </a:cubicBezTo>
                <a:cubicBezTo>
                  <a:pt x="1486965" y="-1478"/>
                  <a:pt x="1439340" y="14397"/>
                  <a:pt x="1426640" y="28685"/>
                </a:cubicBezTo>
                <a:cubicBezTo>
                  <a:pt x="1413940" y="42972"/>
                  <a:pt x="1428227" y="71548"/>
                  <a:pt x="1426640" y="85835"/>
                </a:cubicBezTo>
                <a:cubicBezTo>
                  <a:pt x="1425053" y="100122"/>
                  <a:pt x="1442515" y="96947"/>
                  <a:pt x="1417115" y="114410"/>
                </a:cubicBezTo>
                <a:cubicBezTo>
                  <a:pt x="1391715" y="131873"/>
                  <a:pt x="1320277" y="168385"/>
                  <a:pt x="1274240" y="190610"/>
                </a:cubicBezTo>
                <a:cubicBezTo>
                  <a:pt x="1228203" y="212835"/>
                  <a:pt x="1164702" y="233473"/>
                  <a:pt x="1140890" y="247760"/>
                </a:cubicBezTo>
                <a:cubicBezTo>
                  <a:pt x="1117078" y="262047"/>
                  <a:pt x="1150415" y="271573"/>
                  <a:pt x="1131365" y="276335"/>
                </a:cubicBezTo>
                <a:cubicBezTo>
                  <a:pt x="1112315" y="281097"/>
                  <a:pt x="1034527" y="266810"/>
                  <a:pt x="1026590" y="276335"/>
                </a:cubicBezTo>
                <a:cubicBezTo>
                  <a:pt x="1018653" y="285860"/>
                  <a:pt x="1085328" y="309672"/>
                  <a:pt x="1083740" y="333485"/>
                </a:cubicBezTo>
                <a:cubicBezTo>
                  <a:pt x="1082152" y="357298"/>
                  <a:pt x="1040877" y="389048"/>
                  <a:pt x="1017065" y="419210"/>
                </a:cubicBezTo>
                <a:cubicBezTo>
                  <a:pt x="993253" y="449372"/>
                  <a:pt x="961502" y="481122"/>
                  <a:pt x="940865" y="514460"/>
                </a:cubicBezTo>
                <a:cubicBezTo>
                  <a:pt x="920227" y="547797"/>
                  <a:pt x="904352" y="581135"/>
                  <a:pt x="893240" y="619235"/>
                </a:cubicBezTo>
                <a:cubicBezTo>
                  <a:pt x="882128" y="657335"/>
                  <a:pt x="869428" y="695435"/>
                  <a:pt x="874190" y="743060"/>
                </a:cubicBezTo>
                <a:cubicBezTo>
                  <a:pt x="878952" y="790685"/>
                  <a:pt x="913878" y="857360"/>
                  <a:pt x="921815" y="904985"/>
                </a:cubicBezTo>
                <a:cubicBezTo>
                  <a:pt x="929752" y="952610"/>
                  <a:pt x="929752" y="974835"/>
                  <a:pt x="921815" y="1028810"/>
                </a:cubicBezTo>
                <a:cubicBezTo>
                  <a:pt x="913878" y="1082785"/>
                  <a:pt x="902765" y="1189147"/>
                  <a:pt x="874190" y="1228835"/>
                </a:cubicBezTo>
                <a:cubicBezTo>
                  <a:pt x="845615" y="1268522"/>
                  <a:pt x="793227" y="1247885"/>
                  <a:pt x="750365" y="1266935"/>
                </a:cubicBezTo>
                <a:cubicBezTo>
                  <a:pt x="707502" y="1285985"/>
                  <a:pt x="658290" y="1271698"/>
                  <a:pt x="617015" y="1343135"/>
                </a:cubicBezTo>
                <a:cubicBezTo>
                  <a:pt x="575740" y="1414572"/>
                  <a:pt x="539227" y="1633648"/>
                  <a:pt x="502715" y="1695560"/>
                </a:cubicBezTo>
                <a:cubicBezTo>
                  <a:pt x="466203" y="1757472"/>
                  <a:pt x="428102" y="1665398"/>
                  <a:pt x="397940" y="1714610"/>
                </a:cubicBezTo>
                <a:cubicBezTo>
                  <a:pt x="367778" y="1763822"/>
                  <a:pt x="329677" y="1914635"/>
                  <a:pt x="321740" y="1990835"/>
                </a:cubicBezTo>
                <a:cubicBezTo>
                  <a:pt x="313803" y="2067035"/>
                  <a:pt x="358252" y="2127360"/>
                  <a:pt x="350315" y="2171810"/>
                </a:cubicBezTo>
                <a:cubicBezTo>
                  <a:pt x="342378" y="2216260"/>
                  <a:pt x="318565" y="2246422"/>
                  <a:pt x="274115" y="2257535"/>
                </a:cubicBezTo>
                <a:cubicBezTo>
                  <a:pt x="229665" y="2268648"/>
                  <a:pt x="128065" y="2221023"/>
                  <a:pt x="83615" y="2238485"/>
                </a:cubicBezTo>
                <a:cubicBezTo>
                  <a:pt x="39165" y="2255947"/>
                  <a:pt x="18527" y="2335323"/>
                  <a:pt x="7415" y="2362310"/>
                </a:cubicBezTo>
                <a:cubicBezTo>
                  <a:pt x="-3697" y="2389297"/>
                  <a:pt x="-3698" y="2392473"/>
                  <a:pt x="16940" y="2400410"/>
                </a:cubicBezTo>
                <a:cubicBezTo>
                  <a:pt x="37577" y="2408348"/>
                  <a:pt x="91552" y="2397235"/>
                  <a:pt x="131240" y="2409935"/>
                </a:cubicBezTo>
                <a:cubicBezTo>
                  <a:pt x="170927" y="2422635"/>
                  <a:pt x="218553" y="2457560"/>
                  <a:pt x="255065" y="2476610"/>
                </a:cubicBezTo>
                <a:cubicBezTo>
                  <a:pt x="291577" y="2495660"/>
                  <a:pt x="318565" y="2497248"/>
                  <a:pt x="350315" y="2524235"/>
                </a:cubicBezTo>
                <a:cubicBezTo>
                  <a:pt x="382065" y="2551222"/>
                  <a:pt x="421752" y="2595673"/>
                  <a:pt x="445565" y="2638535"/>
                </a:cubicBezTo>
                <a:cubicBezTo>
                  <a:pt x="469377" y="2681398"/>
                  <a:pt x="472553" y="2759185"/>
                  <a:pt x="493190" y="2781410"/>
                </a:cubicBezTo>
                <a:cubicBezTo>
                  <a:pt x="513827" y="2803635"/>
                  <a:pt x="550340" y="2749660"/>
                  <a:pt x="569390" y="2771885"/>
                </a:cubicBezTo>
                <a:cubicBezTo>
                  <a:pt x="588440" y="2794110"/>
                  <a:pt x="572565" y="2883010"/>
                  <a:pt x="607490" y="2914760"/>
                </a:cubicBezTo>
                <a:cubicBezTo>
                  <a:pt x="642415" y="2946510"/>
                  <a:pt x="756715" y="2940160"/>
                  <a:pt x="778940" y="2962385"/>
                </a:cubicBezTo>
                <a:cubicBezTo>
                  <a:pt x="801165" y="2984610"/>
                  <a:pt x="747190" y="3022710"/>
                  <a:pt x="740840" y="3048110"/>
                </a:cubicBezTo>
                <a:cubicBezTo>
                  <a:pt x="734490" y="3073510"/>
                  <a:pt x="717028" y="3090973"/>
                  <a:pt x="740840" y="3114785"/>
                </a:cubicBezTo>
                <a:cubicBezTo>
                  <a:pt x="764652" y="3138597"/>
                  <a:pt x="818628" y="3175110"/>
                  <a:pt x="883715" y="3190985"/>
                </a:cubicBezTo>
                <a:cubicBezTo>
                  <a:pt x="948802" y="3206860"/>
                  <a:pt x="1086915" y="3192573"/>
                  <a:pt x="1131365" y="3210035"/>
                </a:cubicBezTo>
                <a:cubicBezTo>
                  <a:pt x="1175815" y="3227497"/>
                  <a:pt x="1093265" y="3271948"/>
                  <a:pt x="1150415" y="3295760"/>
                </a:cubicBezTo>
                <a:cubicBezTo>
                  <a:pt x="1207565" y="3319572"/>
                  <a:pt x="1404415" y="3340210"/>
                  <a:pt x="1474265" y="3352910"/>
                </a:cubicBezTo>
                <a:cubicBezTo>
                  <a:pt x="1544115" y="3365610"/>
                  <a:pt x="1542527" y="3354497"/>
                  <a:pt x="1569515" y="3371960"/>
                </a:cubicBezTo>
                <a:cubicBezTo>
                  <a:pt x="1596503" y="3389423"/>
                  <a:pt x="1591740" y="3459273"/>
                  <a:pt x="1636190" y="3457685"/>
                </a:cubicBezTo>
                <a:cubicBezTo>
                  <a:pt x="1680640" y="3456098"/>
                  <a:pt x="1787002" y="3397360"/>
                  <a:pt x="1836215" y="3362435"/>
                </a:cubicBezTo>
                <a:cubicBezTo>
                  <a:pt x="1885427" y="3327510"/>
                  <a:pt x="1875903" y="3264010"/>
                  <a:pt x="1931465" y="3248135"/>
                </a:cubicBezTo>
                <a:cubicBezTo>
                  <a:pt x="1987027" y="3232260"/>
                  <a:pt x="2125140" y="3252898"/>
                  <a:pt x="2169590" y="3267185"/>
                </a:cubicBezTo>
                <a:cubicBezTo>
                  <a:pt x="2214040" y="3281472"/>
                  <a:pt x="2155303" y="3333860"/>
                  <a:pt x="2198165" y="3333860"/>
                </a:cubicBezTo>
                <a:cubicBezTo>
                  <a:pt x="2241027" y="3333860"/>
                  <a:pt x="2374378" y="3284647"/>
                  <a:pt x="2426765" y="3267185"/>
                </a:cubicBezTo>
                <a:cubicBezTo>
                  <a:pt x="2479152" y="3249723"/>
                  <a:pt x="2506140" y="3217973"/>
                  <a:pt x="2512490" y="3229085"/>
                </a:cubicBezTo>
                <a:cubicBezTo>
                  <a:pt x="2518840" y="3240197"/>
                  <a:pt x="2485502" y="3314810"/>
                  <a:pt x="2464865" y="3333860"/>
                </a:cubicBezTo>
                <a:cubicBezTo>
                  <a:pt x="2444228" y="3352910"/>
                  <a:pt x="2401365" y="3325923"/>
                  <a:pt x="2388665" y="3343385"/>
                </a:cubicBezTo>
                <a:cubicBezTo>
                  <a:pt x="2375965" y="3360848"/>
                  <a:pt x="2420415" y="3414823"/>
                  <a:pt x="2388665" y="3438635"/>
                </a:cubicBezTo>
                <a:cubicBezTo>
                  <a:pt x="2356915" y="3462447"/>
                  <a:pt x="2233090" y="3389423"/>
                  <a:pt x="2198165" y="3486260"/>
                </a:cubicBezTo>
                <a:cubicBezTo>
                  <a:pt x="2163240" y="3583097"/>
                  <a:pt x="2183877" y="3859323"/>
                  <a:pt x="2179115" y="4019660"/>
                </a:cubicBezTo>
                <a:cubicBezTo>
                  <a:pt x="2174353" y="4179997"/>
                  <a:pt x="2150540" y="4357797"/>
                  <a:pt x="2169590" y="4448285"/>
                </a:cubicBezTo>
                <a:cubicBezTo>
                  <a:pt x="2188640" y="4538773"/>
                  <a:pt x="2269603" y="4532423"/>
                  <a:pt x="2293415" y="4562585"/>
                </a:cubicBezTo>
                <a:cubicBezTo>
                  <a:pt x="2317227" y="4592747"/>
                  <a:pt x="2285478" y="4651485"/>
                  <a:pt x="2312465" y="4629260"/>
                </a:cubicBezTo>
                <a:cubicBezTo>
                  <a:pt x="2339452" y="4607035"/>
                  <a:pt x="2380727" y="4505435"/>
                  <a:pt x="2455340" y="4429235"/>
                </a:cubicBezTo>
                <a:cubicBezTo>
                  <a:pt x="2529952" y="4353035"/>
                  <a:pt x="2698228" y="4229210"/>
                  <a:pt x="2760140" y="4172060"/>
                </a:cubicBezTo>
                <a:cubicBezTo>
                  <a:pt x="2822052" y="4114910"/>
                  <a:pt x="2783953" y="4129197"/>
                  <a:pt x="2826815" y="4086335"/>
                </a:cubicBezTo>
                <a:cubicBezTo>
                  <a:pt x="2869677" y="4043473"/>
                  <a:pt x="2966515" y="3945047"/>
                  <a:pt x="3017315" y="3914885"/>
                </a:cubicBezTo>
                <a:cubicBezTo>
                  <a:pt x="3068115" y="3884723"/>
                  <a:pt x="3106215" y="3921235"/>
                  <a:pt x="3131615" y="3905360"/>
                </a:cubicBezTo>
                <a:cubicBezTo>
                  <a:pt x="3157015" y="3889485"/>
                  <a:pt x="3120502" y="3848210"/>
                  <a:pt x="3169715" y="3819635"/>
                </a:cubicBezTo>
                <a:cubicBezTo>
                  <a:pt x="3218927" y="3791060"/>
                  <a:pt x="3360215" y="3764072"/>
                  <a:pt x="3426890" y="3733910"/>
                </a:cubicBezTo>
                <a:cubicBezTo>
                  <a:pt x="3493565" y="3703748"/>
                  <a:pt x="3528490" y="3664060"/>
                  <a:pt x="3569765" y="3638660"/>
                </a:cubicBezTo>
                <a:cubicBezTo>
                  <a:pt x="3611040" y="3613260"/>
                  <a:pt x="3658665" y="3603735"/>
                  <a:pt x="3674540" y="3581510"/>
                </a:cubicBezTo>
                <a:cubicBezTo>
                  <a:pt x="3690415" y="3559285"/>
                  <a:pt x="3603103" y="3564047"/>
                  <a:pt x="3665015" y="3505310"/>
                </a:cubicBezTo>
                <a:cubicBezTo>
                  <a:pt x="3726927" y="3446573"/>
                  <a:pt x="3969815" y="3286235"/>
                  <a:pt x="4046015" y="3229085"/>
                </a:cubicBezTo>
                <a:cubicBezTo>
                  <a:pt x="4122215" y="3171935"/>
                  <a:pt x="4088877" y="3197335"/>
                  <a:pt x="4122215" y="3162410"/>
                </a:cubicBezTo>
                <a:cubicBezTo>
                  <a:pt x="4155552" y="3127485"/>
                  <a:pt x="4220640" y="3057635"/>
                  <a:pt x="4246040" y="3019535"/>
                </a:cubicBezTo>
                <a:cubicBezTo>
                  <a:pt x="4271440" y="2981435"/>
                  <a:pt x="4252390" y="2962385"/>
                  <a:pt x="4274615" y="2933810"/>
                </a:cubicBezTo>
                <a:cubicBezTo>
                  <a:pt x="4296840" y="2905235"/>
                  <a:pt x="4349228" y="2911585"/>
                  <a:pt x="4379390" y="2848085"/>
                </a:cubicBezTo>
                <a:cubicBezTo>
                  <a:pt x="4409552" y="2784585"/>
                  <a:pt x="4417490" y="2625835"/>
                  <a:pt x="4455590" y="2552810"/>
                </a:cubicBezTo>
                <a:cubicBezTo>
                  <a:pt x="4493690" y="2479785"/>
                  <a:pt x="4571478" y="2455972"/>
                  <a:pt x="4607990" y="2409935"/>
                </a:cubicBezTo>
                <a:cubicBezTo>
                  <a:pt x="4644502" y="2363898"/>
                  <a:pt x="4642915" y="2316273"/>
                  <a:pt x="4674665" y="2276585"/>
                </a:cubicBezTo>
                <a:cubicBezTo>
                  <a:pt x="4706415" y="2236898"/>
                  <a:pt x="4763565" y="2225785"/>
                  <a:pt x="4798490" y="2171810"/>
                </a:cubicBezTo>
                <a:cubicBezTo>
                  <a:pt x="4833415" y="2117835"/>
                  <a:pt x="4852465" y="2024172"/>
                  <a:pt x="4884215" y="1952735"/>
                </a:cubicBezTo>
                <a:cubicBezTo>
                  <a:pt x="4915965" y="1881298"/>
                  <a:pt x="4976290" y="1793985"/>
                  <a:pt x="4988990" y="1743185"/>
                </a:cubicBezTo>
                <a:cubicBezTo>
                  <a:pt x="5001690" y="1692385"/>
                  <a:pt x="4965177" y="1681272"/>
                  <a:pt x="4960415" y="1647935"/>
                </a:cubicBezTo>
                <a:cubicBezTo>
                  <a:pt x="4955653" y="1614598"/>
                  <a:pt x="4954065" y="1570147"/>
                  <a:pt x="4960415" y="1543160"/>
                </a:cubicBezTo>
                <a:cubicBezTo>
                  <a:pt x="4966765" y="1516173"/>
                  <a:pt x="5014390" y="1503472"/>
                  <a:pt x="4998515" y="1486010"/>
                </a:cubicBezTo>
                <a:cubicBezTo>
                  <a:pt x="4982640" y="1468548"/>
                  <a:pt x="4901677" y="1441560"/>
                  <a:pt x="4865165" y="1438385"/>
                </a:cubicBezTo>
                <a:cubicBezTo>
                  <a:pt x="4828653" y="1435210"/>
                  <a:pt x="4779440" y="1466960"/>
                  <a:pt x="4779440" y="1466960"/>
                </a:cubicBezTo>
                <a:cubicBezTo>
                  <a:pt x="4728640" y="1484422"/>
                  <a:pt x="4622278" y="1530460"/>
                  <a:pt x="4560365" y="1543160"/>
                </a:cubicBezTo>
                <a:cubicBezTo>
                  <a:pt x="4498453" y="1555860"/>
                  <a:pt x="4454002" y="1541573"/>
                  <a:pt x="4407965" y="1543160"/>
                </a:cubicBezTo>
                <a:cubicBezTo>
                  <a:pt x="4361928" y="1544747"/>
                  <a:pt x="4366690" y="1562210"/>
                  <a:pt x="4312715" y="1571735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771737" y="2604037"/>
            <a:ext cx="1638300" cy="559676"/>
          </a:xfrm>
          <a:custGeom>
            <a:avLst/>
            <a:gdLst>
              <a:gd name="connsiteX0" fmla="*/ 0 w 1638300"/>
              <a:gd name="connsiteY0" fmla="*/ 110848 h 559676"/>
              <a:gd name="connsiteX1" fmla="*/ 209550 w 1638300"/>
              <a:gd name="connsiteY1" fmla="*/ 110848 h 559676"/>
              <a:gd name="connsiteX2" fmla="*/ 242888 w 1638300"/>
              <a:gd name="connsiteY2" fmla="*/ 101323 h 559676"/>
              <a:gd name="connsiteX3" fmla="*/ 304800 w 1638300"/>
              <a:gd name="connsiteY3" fmla="*/ 182286 h 559676"/>
              <a:gd name="connsiteX4" fmla="*/ 323850 w 1638300"/>
              <a:gd name="connsiteY4" fmla="*/ 182286 h 559676"/>
              <a:gd name="connsiteX5" fmla="*/ 342900 w 1638300"/>
              <a:gd name="connsiteY5" fmla="*/ 115611 h 559676"/>
              <a:gd name="connsiteX6" fmla="*/ 357188 w 1638300"/>
              <a:gd name="connsiteY6" fmla="*/ 72748 h 559676"/>
              <a:gd name="connsiteX7" fmla="*/ 390525 w 1638300"/>
              <a:gd name="connsiteY7" fmla="*/ 29886 h 559676"/>
              <a:gd name="connsiteX8" fmla="*/ 433388 w 1638300"/>
              <a:gd name="connsiteY8" fmla="*/ 1311 h 559676"/>
              <a:gd name="connsiteX9" fmla="*/ 466725 w 1638300"/>
              <a:gd name="connsiteY9" fmla="*/ 72748 h 559676"/>
              <a:gd name="connsiteX10" fmla="*/ 552450 w 1638300"/>
              <a:gd name="connsiteY10" fmla="*/ 87036 h 559676"/>
              <a:gd name="connsiteX11" fmla="*/ 600075 w 1638300"/>
              <a:gd name="connsiteY11" fmla="*/ 82273 h 559676"/>
              <a:gd name="connsiteX12" fmla="*/ 666750 w 1638300"/>
              <a:gd name="connsiteY12" fmla="*/ 58461 h 559676"/>
              <a:gd name="connsiteX13" fmla="*/ 709613 w 1638300"/>
              <a:gd name="connsiteY13" fmla="*/ 53698 h 559676"/>
              <a:gd name="connsiteX14" fmla="*/ 733425 w 1638300"/>
              <a:gd name="connsiteY14" fmla="*/ 63223 h 559676"/>
              <a:gd name="connsiteX15" fmla="*/ 738188 w 1638300"/>
              <a:gd name="connsiteY15" fmla="*/ 96561 h 559676"/>
              <a:gd name="connsiteX16" fmla="*/ 785813 w 1638300"/>
              <a:gd name="connsiteY16" fmla="*/ 139423 h 559676"/>
              <a:gd name="connsiteX17" fmla="*/ 909638 w 1638300"/>
              <a:gd name="connsiteY17" fmla="*/ 139423 h 559676"/>
              <a:gd name="connsiteX18" fmla="*/ 1033463 w 1638300"/>
              <a:gd name="connsiteY18" fmla="*/ 134661 h 559676"/>
              <a:gd name="connsiteX19" fmla="*/ 1143000 w 1638300"/>
              <a:gd name="connsiteY19" fmla="*/ 167998 h 559676"/>
              <a:gd name="connsiteX20" fmla="*/ 1204913 w 1638300"/>
              <a:gd name="connsiteY20" fmla="*/ 182286 h 559676"/>
              <a:gd name="connsiteX21" fmla="*/ 1214438 w 1638300"/>
              <a:gd name="connsiteY21" fmla="*/ 215623 h 559676"/>
              <a:gd name="connsiteX22" fmla="*/ 1295400 w 1638300"/>
              <a:gd name="connsiteY22" fmla="*/ 277536 h 559676"/>
              <a:gd name="connsiteX23" fmla="*/ 1371600 w 1638300"/>
              <a:gd name="connsiteY23" fmla="*/ 363261 h 559676"/>
              <a:gd name="connsiteX24" fmla="*/ 1404938 w 1638300"/>
              <a:gd name="connsiteY24" fmla="*/ 368023 h 559676"/>
              <a:gd name="connsiteX25" fmla="*/ 1490663 w 1638300"/>
              <a:gd name="connsiteY25" fmla="*/ 401361 h 559676"/>
              <a:gd name="connsiteX26" fmla="*/ 1552575 w 1638300"/>
              <a:gd name="connsiteY26" fmla="*/ 477561 h 559676"/>
              <a:gd name="connsiteX27" fmla="*/ 1609725 w 1638300"/>
              <a:gd name="connsiteY27" fmla="*/ 534711 h 559676"/>
              <a:gd name="connsiteX28" fmla="*/ 1628775 w 1638300"/>
              <a:gd name="connsiteY28" fmla="*/ 558523 h 559676"/>
              <a:gd name="connsiteX29" fmla="*/ 1638300 w 1638300"/>
              <a:gd name="connsiteY29" fmla="*/ 553761 h 559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8300" h="559676">
                <a:moveTo>
                  <a:pt x="0" y="110848"/>
                </a:moveTo>
                <a:lnTo>
                  <a:pt x="209550" y="110848"/>
                </a:lnTo>
                <a:cubicBezTo>
                  <a:pt x="250031" y="109261"/>
                  <a:pt x="227013" y="89417"/>
                  <a:pt x="242888" y="101323"/>
                </a:cubicBezTo>
                <a:cubicBezTo>
                  <a:pt x="258763" y="113229"/>
                  <a:pt x="291306" y="168792"/>
                  <a:pt x="304800" y="182286"/>
                </a:cubicBezTo>
                <a:cubicBezTo>
                  <a:pt x="318294" y="195780"/>
                  <a:pt x="317500" y="193398"/>
                  <a:pt x="323850" y="182286"/>
                </a:cubicBezTo>
                <a:cubicBezTo>
                  <a:pt x="330200" y="171174"/>
                  <a:pt x="337344" y="133867"/>
                  <a:pt x="342900" y="115611"/>
                </a:cubicBezTo>
                <a:cubicBezTo>
                  <a:pt x="348456" y="97355"/>
                  <a:pt x="349251" y="87035"/>
                  <a:pt x="357188" y="72748"/>
                </a:cubicBezTo>
                <a:cubicBezTo>
                  <a:pt x="365125" y="58461"/>
                  <a:pt x="377825" y="41792"/>
                  <a:pt x="390525" y="29886"/>
                </a:cubicBezTo>
                <a:cubicBezTo>
                  <a:pt x="403225" y="17980"/>
                  <a:pt x="420688" y="-5833"/>
                  <a:pt x="433388" y="1311"/>
                </a:cubicBezTo>
                <a:cubicBezTo>
                  <a:pt x="446088" y="8455"/>
                  <a:pt x="446881" y="58461"/>
                  <a:pt x="466725" y="72748"/>
                </a:cubicBezTo>
                <a:cubicBezTo>
                  <a:pt x="486569" y="87035"/>
                  <a:pt x="530225" y="85449"/>
                  <a:pt x="552450" y="87036"/>
                </a:cubicBezTo>
                <a:cubicBezTo>
                  <a:pt x="574675" y="88623"/>
                  <a:pt x="581025" y="87035"/>
                  <a:pt x="600075" y="82273"/>
                </a:cubicBezTo>
                <a:cubicBezTo>
                  <a:pt x="619125" y="77511"/>
                  <a:pt x="648494" y="63223"/>
                  <a:pt x="666750" y="58461"/>
                </a:cubicBezTo>
                <a:cubicBezTo>
                  <a:pt x="685006" y="53699"/>
                  <a:pt x="698501" y="52904"/>
                  <a:pt x="709613" y="53698"/>
                </a:cubicBezTo>
                <a:cubicBezTo>
                  <a:pt x="720725" y="54492"/>
                  <a:pt x="728663" y="56079"/>
                  <a:pt x="733425" y="63223"/>
                </a:cubicBezTo>
                <a:cubicBezTo>
                  <a:pt x="738187" y="70367"/>
                  <a:pt x="729457" y="83861"/>
                  <a:pt x="738188" y="96561"/>
                </a:cubicBezTo>
                <a:cubicBezTo>
                  <a:pt x="746919" y="109261"/>
                  <a:pt x="757238" y="132279"/>
                  <a:pt x="785813" y="139423"/>
                </a:cubicBezTo>
                <a:cubicBezTo>
                  <a:pt x="814388" y="146567"/>
                  <a:pt x="868363" y="140217"/>
                  <a:pt x="909638" y="139423"/>
                </a:cubicBezTo>
                <a:cubicBezTo>
                  <a:pt x="950913" y="138629"/>
                  <a:pt x="994569" y="129899"/>
                  <a:pt x="1033463" y="134661"/>
                </a:cubicBezTo>
                <a:cubicBezTo>
                  <a:pt x="1072357" y="139423"/>
                  <a:pt x="1114425" y="160060"/>
                  <a:pt x="1143000" y="167998"/>
                </a:cubicBezTo>
                <a:cubicBezTo>
                  <a:pt x="1171575" y="175936"/>
                  <a:pt x="1193007" y="174349"/>
                  <a:pt x="1204913" y="182286"/>
                </a:cubicBezTo>
                <a:cubicBezTo>
                  <a:pt x="1216819" y="190223"/>
                  <a:pt x="1199357" y="199748"/>
                  <a:pt x="1214438" y="215623"/>
                </a:cubicBezTo>
                <a:cubicBezTo>
                  <a:pt x="1229519" y="231498"/>
                  <a:pt x="1269206" y="252930"/>
                  <a:pt x="1295400" y="277536"/>
                </a:cubicBezTo>
                <a:cubicBezTo>
                  <a:pt x="1321594" y="302142"/>
                  <a:pt x="1353344" y="348180"/>
                  <a:pt x="1371600" y="363261"/>
                </a:cubicBezTo>
                <a:cubicBezTo>
                  <a:pt x="1389856" y="378342"/>
                  <a:pt x="1385094" y="361673"/>
                  <a:pt x="1404938" y="368023"/>
                </a:cubicBezTo>
                <a:cubicBezTo>
                  <a:pt x="1424782" y="374373"/>
                  <a:pt x="1466057" y="383105"/>
                  <a:pt x="1490663" y="401361"/>
                </a:cubicBezTo>
                <a:cubicBezTo>
                  <a:pt x="1515269" y="419617"/>
                  <a:pt x="1532731" y="455336"/>
                  <a:pt x="1552575" y="477561"/>
                </a:cubicBezTo>
                <a:cubicBezTo>
                  <a:pt x="1572419" y="499786"/>
                  <a:pt x="1597025" y="521217"/>
                  <a:pt x="1609725" y="534711"/>
                </a:cubicBezTo>
                <a:cubicBezTo>
                  <a:pt x="1622425" y="548205"/>
                  <a:pt x="1624013" y="555348"/>
                  <a:pt x="1628775" y="558523"/>
                </a:cubicBezTo>
                <a:cubicBezTo>
                  <a:pt x="1633537" y="561698"/>
                  <a:pt x="1635918" y="557729"/>
                  <a:pt x="1638300" y="553761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72721" y="3057785"/>
            <a:ext cx="465916" cy="452976"/>
          </a:xfrm>
          <a:custGeom>
            <a:avLst/>
            <a:gdLst>
              <a:gd name="connsiteX0" fmla="*/ 384954 w 465916"/>
              <a:gd name="connsiteY0" fmla="*/ 0 h 452976"/>
              <a:gd name="connsiteX1" fmla="*/ 327804 w 465916"/>
              <a:gd name="connsiteY1" fmla="*/ 42863 h 452976"/>
              <a:gd name="connsiteX2" fmla="*/ 332566 w 465916"/>
              <a:gd name="connsiteY2" fmla="*/ 85725 h 452976"/>
              <a:gd name="connsiteX3" fmla="*/ 218266 w 465916"/>
              <a:gd name="connsiteY3" fmla="*/ 119063 h 452976"/>
              <a:gd name="connsiteX4" fmla="*/ 170641 w 465916"/>
              <a:gd name="connsiteY4" fmla="*/ 176213 h 452976"/>
              <a:gd name="connsiteX5" fmla="*/ 137304 w 465916"/>
              <a:gd name="connsiteY5" fmla="*/ 190500 h 452976"/>
              <a:gd name="connsiteX6" fmla="*/ 84916 w 465916"/>
              <a:gd name="connsiteY6" fmla="*/ 209550 h 452976"/>
              <a:gd name="connsiteX7" fmla="*/ 3954 w 465916"/>
              <a:gd name="connsiteY7" fmla="*/ 295275 h 452976"/>
              <a:gd name="connsiteX8" fmla="*/ 23004 w 465916"/>
              <a:gd name="connsiteY8" fmla="*/ 433388 h 452976"/>
              <a:gd name="connsiteX9" fmla="*/ 113491 w 465916"/>
              <a:gd name="connsiteY9" fmla="*/ 452438 h 452976"/>
              <a:gd name="connsiteX10" fmla="*/ 246841 w 465916"/>
              <a:gd name="connsiteY10" fmla="*/ 438150 h 452976"/>
              <a:gd name="connsiteX11" fmla="*/ 346854 w 465916"/>
              <a:gd name="connsiteY11" fmla="*/ 419100 h 452976"/>
              <a:gd name="connsiteX12" fmla="*/ 432579 w 465916"/>
              <a:gd name="connsiteY12" fmla="*/ 371475 h 452976"/>
              <a:gd name="connsiteX13" fmla="*/ 465916 w 465916"/>
              <a:gd name="connsiteY13" fmla="*/ 333375 h 452976"/>
              <a:gd name="connsiteX14" fmla="*/ 465916 w 465916"/>
              <a:gd name="connsiteY14" fmla="*/ 333375 h 452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5916" h="452976">
                <a:moveTo>
                  <a:pt x="384954" y="0"/>
                </a:moveTo>
                <a:cubicBezTo>
                  <a:pt x="360744" y="14288"/>
                  <a:pt x="336535" y="28576"/>
                  <a:pt x="327804" y="42863"/>
                </a:cubicBezTo>
                <a:cubicBezTo>
                  <a:pt x="319073" y="57150"/>
                  <a:pt x="350822" y="73025"/>
                  <a:pt x="332566" y="85725"/>
                </a:cubicBezTo>
                <a:cubicBezTo>
                  <a:pt x="314310" y="98425"/>
                  <a:pt x="245253" y="103982"/>
                  <a:pt x="218266" y="119063"/>
                </a:cubicBezTo>
                <a:cubicBezTo>
                  <a:pt x="191279" y="134144"/>
                  <a:pt x="184135" y="164307"/>
                  <a:pt x="170641" y="176213"/>
                </a:cubicBezTo>
                <a:cubicBezTo>
                  <a:pt x="157147" y="188119"/>
                  <a:pt x="151591" y="184944"/>
                  <a:pt x="137304" y="190500"/>
                </a:cubicBezTo>
                <a:cubicBezTo>
                  <a:pt x="123016" y="196056"/>
                  <a:pt x="107141" y="192088"/>
                  <a:pt x="84916" y="209550"/>
                </a:cubicBezTo>
                <a:cubicBezTo>
                  <a:pt x="62691" y="227012"/>
                  <a:pt x="14273" y="257969"/>
                  <a:pt x="3954" y="295275"/>
                </a:cubicBezTo>
                <a:cubicBezTo>
                  <a:pt x="-6365" y="332581"/>
                  <a:pt x="4748" y="407194"/>
                  <a:pt x="23004" y="433388"/>
                </a:cubicBezTo>
                <a:cubicBezTo>
                  <a:pt x="41260" y="459582"/>
                  <a:pt x="76185" y="451644"/>
                  <a:pt x="113491" y="452438"/>
                </a:cubicBezTo>
                <a:cubicBezTo>
                  <a:pt x="150797" y="453232"/>
                  <a:pt x="207947" y="443706"/>
                  <a:pt x="246841" y="438150"/>
                </a:cubicBezTo>
                <a:cubicBezTo>
                  <a:pt x="285735" y="432594"/>
                  <a:pt x="315898" y="430212"/>
                  <a:pt x="346854" y="419100"/>
                </a:cubicBezTo>
                <a:cubicBezTo>
                  <a:pt x="377810" y="407988"/>
                  <a:pt x="412735" y="385762"/>
                  <a:pt x="432579" y="371475"/>
                </a:cubicBezTo>
                <a:cubicBezTo>
                  <a:pt x="452423" y="357188"/>
                  <a:pt x="465916" y="333375"/>
                  <a:pt x="465916" y="333375"/>
                </a:cubicBezTo>
                <a:lnTo>
                  <a:pt x="465916" y="333375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62412" y="3486410"/>
            <a:ext cx="1547965" cy="1576388"/>
          </a:xfrm>
          <a:custGeom>
            <a:avLst/>
            <a:gdLst>
              <a:gd name="connsiteX0" fmla="*/ 157163 w 1547965"/>
              <a:gd name="connsiteY0" fmla="*/ 0 h 1576388"/>
              <a:gd name="connsiteX1" fmla="*/ 133350 w 1547965"/>
              <a:gd name="connsiteY1" fmla="*/ 57150 h 1576388"/>
              <a:gd name="connsiteX2" fmla="*/ 133350 w 1547965"/>
              <a:gd name="connsiteY2" fmla="*/ 109538 h 1576388"/>
              <a:gd name="connsiteX3" fmla="*/ 166688 w 1547965"/>
              <a:gd name="connsiteY3" fmla="*/ 171450 h 1576388"/>
              <a:gd name="connsiteX4" fmla="*/ 190500 w 1547965"/>
              <a:gd name="connsiteY4" fmla="*/ 257175 h 1576388"/>
              <a:gd name="connsiteX5" fmla="*/ 200025 w 1547965"/>
              <a:gd name="connsiteY5" fmla="*/ 304800 h 1576388"/>
              <a:gd name="connsiteX6" fmla="*/ 328613 w 1547965"/>
              <a:gd name="connsiteY6" fmla="*/ 371475 h 1576388"/>
              <a:gd name="connsiteX7" fmla="*/ 414338 w 1547965"/>
              <a:gd name="connsiteY7" fmla="*/ 409575 h 1576388"/>
              <a:gd name="connsiteX8" fmla="*/ 561975 w 1547965"/>
              <a:gd name="connsiteY8" fmla="*/ 519113 h 1576388"/>
              <a:gd name="connsiteX9" fmla="*/ 642938 w 1547965"/>
              <a:gd name="connsiteY9" fmla="*/ 552450 h 1576388"/>
              <a:gd name="connsiteX10" fmla="*/ 723900 w 1547965"/>
              <a:gd name="connsiteY10" fmla="*/ 585788 h 1576388"/>
              <a:gd name="connsiteX11" fmla="*/ 823913 w 1547965"/>
              <a:gd name="connsiteY11" fmla="*/ 590550 h 1576388"/>
              <a:gd name="connsiteX12" fmla="*/ 1095375 w 1547965"/>
              <a:gd name="connsiteY12" fmla="*/ 661988 h 1576388"/>
              <a:gd name="connsiteX13" fmla="*/ 1233488 w 1547965"/>
              <a:gd name="connsiteY13" fmla="*/ 695325 h 1576388"/>
              <a:gd name="connsiteX14" fmla="*/ 1323975 w 1547965"/>
              <a:gd name="connsiteY14" fmla="*/ 719138 h 1576388"/>
              <a:gd name="connsiteX15" fmla="*/ 1381125 w 1547965"/>
              <a:gd name="connsiteY15" fmla="*/ 752475 h 1576388"/>
              <a:gd name="connsiteX16" fmla="*/ 1547813 w 1547965"/>
              <a:gd name="connsiteY16" fmla="*/ 733425 h 1576388"/>
              <a:gd name="connsiteX17" fmla="*/ 1409700 w 1547965"/>
              <a:gd name="connsiteY17" fmla="*/ 771525 h 1576388"/>
              <a:gd name="connsiteX18" fmla="*/ 1338263 w 1547965"/>
              <a:gd name="connsiteY18" fmla="*/ 795338 h 1576388"/>
              <a:gd name="connsiteX19" fmla="*/ 1262063 w 1547965"/>
              <a:gd name="connsiteY19" fmla="*/ 947738 h 1576388"/>
              <a:gd name="connsiteX20" fmla="*/ 1171575 w 1547965"/>
              <a:gd name="connsiteY20" fmla="*/ 1033463 h 1576388"/>
              <a:gd name="connsiteX21" fmla="*/ 1100138 w 1547965"/>
              <a:gd name="connsiteY21" fmla="*/ 1076325 h 1576388"/>
              <a:gd name="connsiteX22" fmla="*/ 957263 w 1547965"/>
              <a:gd name="connsiteY22" fmla="*/ 1143000 h 1576388"/>
              <a:gd name="connsiteX23" fmla="*/ 914400 w 1547965"/>
              <a:gd name="connsiteY23" fmla="*/ 1181100 h 1576388"/>
              <a:gd name="connsiteX24" fmla="*/ 804863 w 1547965"/>
              <a:gd name="connsiteY24" fmla="*/ 1238250 h 1576388"/>
              <a:gd name="connsiteX25" fmla="*/ 709613 w 1547965"/>
              <a:gd name="connsiteY25" fmla="*/ 1409700 h 1576388"/>
              <a:gd name="connsiteX26" fmla="*/ 633413 w 1547965"/>
              <a:gd name="connsiteY26" fmla="*/ 1457325 h 1576388"/>
              <a:gd name="connsiteX27" fmla="*/ 495300 w 1547965"/>
              <a:gd name="connsiteY27" fmla="*/ 1471613 h 1576388"/>
              <a:gd name="connsiteX28" fmla="*/ 123825 w 1547965"/>
              <a:gd name="connsiteY28" fmla="*/ 1500188 h 1576388"/>
              <a:gd name="connsiteX29" fmla="*/ 57150 w 1547965"/>
              <a:gd name="connsiteY29" fmla="*/ 1552575 h 1576388"/>
              <a:gd name="connsiteX30" fmla="*/ 9525 w 1547965"/>
              <a:gd name="connsiteY30" fmla="*/ 1571625 h 1576388"/>
              <a:gd name="connsiteX31" fmla="*/ 0 w 1547965"/>
              <a:gd name="connsiteY31" fmla="*/ 1576388 h 157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547965" h="1576388">
                <a:moveTo>
                  <a:pt x="157163" y="0"/>
                </a:moveTo>
                <a:cubicBezTo>
                  <a:pt x="147241" y="19447"/>
                  <a:pt x="137319" y="38894"/>
                  <a:pt x="133350" y="57150"/>
                </a:cubicBezTo>
                <a:cubicBezTo>
                  <a:pt x="129381" y="75406"/>
                  <a:pt x="127794" y="90488"/>
                  <a:pt x="133350" y="109538"/>
                </a:cubicBezTo>
                <a:cubicBezTo>
                  <a:pt x="138906" y="128588"/>
                  <a:pt x="157163" y="146844"/>
                  <a:pt x="166688" y="171450"/>
                </a:cubicBezTo>
                <a:cubicBezTo>
                  <a:pt x="176213" y="196056"/>
                  <a:pt x="184944" y="234950"/>
                  <a:pt x="190500" y="257175"/>
                </a:cubicBezTo>
                <a:cubicBezTo>
                  <a:pt x="196056" y="279400"/>
                  <a:pt x="177006" y="285750"/>
                  <a:pt x="200025" y="304800"/>
                </a:cubicBezTo>
                <a:cubicBezTo>
                  <a:pt x="223044" y="323850"/>
                  <a:pt x="292894" y="354013"/>
                  <a:pt x="328613" y="371475"/>
                </a:cubicBezTo>
                <a:cubicBezTo>
                  <a:pt x="364332" y="388938"/>
                  <a:pt x="375444" y="384969"/>
                  <a:pt x="414338" y="409575"/>
                </a:cubicBezTo>
                <a:cubicBezTo>
                  <a:pt x="453232" y="434181"/>
                  <a:pt x="523875" y="495301"/>
                  <a:pt x="561975" y="519113"/>
                </a:cubicBezTo>
                <a:cubicBezTo>
                  <a:pt x="600075" y="542925"/>
                  <a:pt x="642938" y="552450"/>
                  <a:pt x="642938" y="552450"/>
                </a:cubicBezTo>
                <a:cubicBezTo>
                  <a:pt x="669925" y="563562"/>
                  <a:pt x="693738" y="579438"/>
                  <a:pt x="723900" y="585788"/>
                </a:cubicBezTo>
                <a:cubicBezTo>
                  <a:pt x="754062" y="592138"/>
                  <a:pt x="762001" y="577850"/>
                  <a:pt x="823913" y="590550"/>
                </a:cubicBezTo>
                <a:cubicBezTo>
                  <a:pt x="885826" y="603250"/>
                  <a:pt x="1027112" y="644525"/>
                  <a:pt x="1095375" y="661988"/>
                </a:cubicBezTo>
                <a:cubicBezTo>
                  <a:pt x="1163638" y="679451"/>
                  <a:pt x="1195388" y="685800"/>
                  <a:pt x="1233488" y="695325"/>
                </a:cubicBezTo>
                <a:cubicBezTo>
                  <a:pt x="1271588" y="704850"/>
                  <a:pt x="1299369" y="709613"/>
                  <a:pt x="1323975" y="719138"/>
                </a:cubicBezTo>
                <a:cubicBezTo>
                  <a:pt x="1348581" y="728663"/>
                  <a:pt x="1343819" y="750094"/>
                  <a:pt x="1381125" y="752475"/>
                </a:cubicBezTo>
                <a:cubicBezTo>
                  <a:pt x="1418431" y="754856"/>
                  <a:pt x="1543051" y="730250"/>
                  <a:pt x="1547813" y="733425"/>
                </a:cubicBezTo>
                <a:cubicBezTo>
                  <a:pt x="1552575" y="736600"/>
                  <a:pt x="1444625" y="761206"/>
                  <a:pt x="1409700" y="771525"/>
                </a:cubicBezTo>
                <a:cubicBezTo>
                  <a:pt x="1374775" y="781844"/>
                  <a:pt x="1362869" y="765969"/>
                  <a:pt x="1338263" y="795338"/>
                </a:cubicBezTo>
                <a:cubicBezTo>
                  <a:pt x="1313657" y="824707"/>
                  <a:pt x="1289844" y="908051"/>
                  <a:pt x="1262063" y="947738"/>
                </a:cubicBezTo>
                <a:cubicBezTo>
                  <a:pt x="1234282" y="987425"/>
                  <a:pt x="1198562" y="1012032"/>
                  <a:pt x="1171575" y="1033463"/>
                </a:cubicBezTo>
                <a:cubicBezTo>
                  <a:pt x="1144588" y="1054894"/>
                  <a:pt x="1135857" y="1058069"/>
                  <a:pt x="1100138" y="1076325"/>
                </a:cubicBezTo>
                <a:cubicBezTo>
                  <a:pt x="1064419" y="1094581"/>
                  <a:pt x="988219" y="1125538"/>
                  <a:pt x="957263" y="1143000"/>
                </a:cubicBezTo>
                <a:cubicBezTo>
                  <a:pt x="926307" y="1160462"/>
                  <a:pt x="939800" y="1165225"/>
                  <a:pt x="914400" y="1181100"/>
                </a:cubicBezTo>
                <a:cubicBezTo>
                  <a:pt x="889000" y="1196975"/>
                  <a:pt x="838994" y="1200150"/>
                  <a:pt x="804863" y="1238250"/>
                </a:cubicBezTo>
                <a:cubicBezTo>
                  <a:pt x="770732" y="1276350"/>
                  <a:pt x="738188" y="1373188"/>
                  <a:pt x="709613" y="1409700"/>
                </a:cubicBezTo>
                <a:cubicBezTo>
                  <a:pt x="681038" y="1446212"/>
                  <a:pt x="669132" y="1447006"/>
                  <a:pt x="633413" y="1457325"/>
                </a:cubicBezTo>
                <a:cubicBezTo>
                  <a:pt x="597694" y="1467644"/>
                  <a:pt x="495300" y="1471613"/>
                  <a:pt x="495300" y="1471613"/>
                </a:cubicBezTo>
                <a:cubicBezTo>
                  <a:pt x="410369" y="1478757"/>
                  <a:pt x="196850" y="1486694"/>
                  <a:pt x="123825" y="1500188"/>
                </a:cubicBezTo>
                <a:cubicBezTo>
                  <a:pt x="50800" y="1513682"/>
                  <a:pt x="76200" y="1540669"/>
                  <a:pt x="57150" y="1552575"/>
                </a:cubicBezTo>
                <a:cubicBezTo>
                  <a:pt x="38100" y="1564481"/>
                  <a:pt x="19050" y="1567656"/>
                  <a:pt x="9525" y="1571625"/>
                </a:cubicBezTo>
                <a:cubicBezTo>
                  <a:pt x="0" y="1575594"/>
                  <a:pt x="0" y="1575991"/>
                  <a:pt x="0" y="1576388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59337" y="3591185"/>
            <a:ext cx="368300" cy="469900"/>
          </a:xfrm>
          <a:custGeom>
            <a:avLst/>
            <a:gdLst>
              <a:gd name="connsiteX0" fmla="*/ 368300 w 368300"/>
              <a:gd name="connsiteY0" fmla="*/ 0 h 469900"/>
              <a:gd name="connsiteX1" fmla="*/ 330200 w 368300"/>
              <a:gd name="connsiteY1" fmla="*/ 190500 h 469900"/>
              <a:gd name="connsiteX2" fmla="*/ 266700 w 368300"/>
              <a:gd name="connsiteY2" fmla="*/ 215900 h 469900"/>
              <a:gd name="connsiteX3" fmla="*/ 266700 w 368300"/>
              <a:gd name="connsiteY3" fmla="*/ 292100 h 469900"/>
              <a:gd name="connsiteX4" fmla="*/ 203200 w 368300"/>
              <a:gd name="connsiteY4" fmla="*/ 330200 h 469900"/>
              <a:gd name="connsiteX5" fmla="*/ 63500 w 368300"/>
              <a:gd name="connsiteY5" fmla="*/ 419100 h 469900"/>
              <a:gd name="connsiteX6" fmla="*/ 0 w 368300"/>
              <a:gd name="connsiteY6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300" h="469900">
                <a:moveTo>
                  <a:pt x="368300" y="0"/>
                </a:moveTo>
                <a:cubicBezTo>
                  <a:pt x="357716" y="77258"/>
                  <a:pt x="347133" y="154517"/>
                  <a:pt x="330200" y="190500"/>
                </a:cubicBezTo>
                <a:cubicBezTo>
                  <a:pt x="313267" y="226483"/>
                  <a:pt x="277283" y="198967"/>
                  <a:pt x="266700" y="215900"/>
                </a:cubicBezTo>
                <a:cubicBezTo>
                  <a:pt x="256117" y="232833"/>
                  <a:pt x="277283" y="273050"/>
                  <a:pt x="266700" y="292100"/>
                </a:cubicBezTo>
                <a:cubicBezTo>
                  <a:pt x="256117" y="311150"/>
                  <a:pt x="237067" y="309033"/>
                  <a:pt x="203200" y="330200"/>
                </a:cubicBezTo>
                <a:cubicBezTo>
                  <a:pt x="169333" y="351367"/>
                  <a:pt x="97367" y="395817"/>
                  <a:pt x="63500" y="419100"/>
                </a:cubicBezTo>
                <a:cubicBezTo>
                  <a:pt x="29633" y="442383"/>
                  <a:pt x="14816" y="456141"/>
                  <a:pt x="0" y="46990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28600" y="299583"/>
            <a:ext cx="2057399" cy="2977017"/>
            <a:chOff x="163733" y="944904"/>
            <a:chExt cx="1301700" cy="1980027"/>
          </a:xfrm>
        </p:grpSpPr>
        <p:pic>
          <p:nvPicPr>
            <p:cNvPr id="16" name="Picture 4" descr="http://myafrica.allafrica.com/img/csi/user/000100010136_114a6a455ea64ea2b5f001fffe1f1bd7/m200x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3733" y="1295262"/>
              <a:ext cx="1157067" cy="1629669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246966" y="944904"/>
              <a:ext cx="1218467" cy="307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1974-present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30787" y="267210"/>
            <a:ext cx="3139796" cy="3009390"/>
            <a:chOff x="1524000" y="4935431"/>
            <a:chExt cx="1066800" cy="1219200"/>
          </a:xfrm>
        </p:grpSpPr>
        <p:pic>
          <p:nvPicPr>
            <p:cNvPr id="19" name="Picture 6" descr="http://www.ethioembassy.org.uk/fact%20file/a-z/Meles%20Zenawi.jpg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5240231"/>
              <a:ext cx="640080" cy="9144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1524000" y="4935431"/>
              <a:ext cx="106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1975-present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00685" y="3981860"/>
            <a:ext cx="1400984" cy="2273510"/>
            <a:chOff x="4198163" y="424934"/>
            <a:chExt cx="1400984" cy="2273510"/>
          </a:xfrm>
        </p:grpSpPr>
        <p:pic>
          <p:nvPicPr>
            <p:cNvPr id="22" name="Picture 2" descr="http://t2.gstatic.com/images?q=tbn:ANd9GcTNcwXM9sYo9EqUp6kTYBF3Yf9rYy-kmz4kbjvjCbI1e4drQwf0_Q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430" y="860119"/>
              <a:ext cx="1314450" cy="1838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4198163" y="424934"/>
              <a:ext cx="1400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1969-1990</a:t>
              </a:r>
              <a:endParaRPr lang="en-US" dirty="0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H="1" flipV="1">
            <a:off x="5527637" y="4953000"/>
            <a:ext cx="1324022" cy="38320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47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151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Political Dynamics in the Horn of Africa</vt:lpstr>
      <vt:lpstr>Slide 2</vt:lpstr>
      <vt:lpstr>Slide 3</vt:lpstr>
      <vt:lpstr>Slide 4</vt:lpstr>
      <vt:lpstr>Slide 5</vt:lpstr>
      <vt:lpstr>Slide 6</vt:lpstr>
      <vt:lpstr>Slide 7</vt:lpstr>
      <vt:lpstr>Organizations 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Josef</dc:creator>
  <cp:lastModifiedBy>cbushman</cp:lastModifiedBy>
  <cp:revision>20</cp:revision>
  <dcterms:created xsi:type="dcterms:W3CDTF">2012-06-18T23:46:42Z</dcterms:created>
  <dcterms:modified xsi:type="dcterms:W3CDTF">2012-06-20T17:01:35Z</dcterms:modified>
</cp:coreProperties>
</file>