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0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5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96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2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19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40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8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11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55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77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45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B02C-3BBE-43C4-AFBD-C8E183D2A2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5334-45EC-4CA4-9C5C-F15BE6B7B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HISTORY OF ISLAM IN MALI</a:t>
            </a:r>
            <a:r>
              <a:rPr lang="en-US" dirty="0" smtClean="0"/>
              <a:t>: </a:t>
            </a:r>
            <a:r>
              <a:rPr lang="en-US" sz="3100" dirty="0" smtClean="0"/>
              <a:t>A personal experience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5638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Presented by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Dr. </a:t>
            </a:r>
            <a:r>
              <a:rPr lang="en-US" sz="1800" dirty="0" err="1" smtClean="0"/>
              <a:t>Amadou</a:t>
            </a:r>
            <a:r>
              <a:rPr lang="en-US" sz="1800" dirty="0" smtClean="0"/>
              <a:t> </a:t>
            </a:r>
            <a:r>
              <a:rPr lang="en-US" sz="1800" dirty="0" err="1" smtClean="0"/>
              <a:t>Beidy</a:t>
            </a:r>
            <a:r>
              <a:rPr lang="en-US" sz="1800" dirty="0" smtClean="0"/>
              <a:t> Sow</a:t>
            </a:r>
          </a:p>
          <a:p>
            <a:r>
              <a:rPr lang="en-US" sz="1800" dirty="0" smtClean="0"/>
              <a:t>Indiana University</a:t>
            </a:r>
          </a:p>
          <a:p>
            <a:r>
              <a:rPr lang="en-US" sz="1800" dirty="0" smtClean="0"/>
              <a:t>African Studies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70050"/>
            <a:ext cx="3843338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00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Children and the Western Schools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What are Western schools?</a:t>
            </a:r>
          </a:p>
          <a:p>
            <a:pPr marL="0" indent="0">
              <a:buNone/>
            </a:pPr>
            <a:r>
              <a:rPr lang="en-US" sz="1800" dirty="0" smtClean="0"/>
              <a:t>What do Muslim parents think about Western Schools?</a:t>
            </a:r>
          </a:p>
          <a:p>
            <a:pPr marL="0" indent="0">
              <a:buNone/>
            </a:pPr>
            <a:r>
              <a:rPr lang="en-US" sz="1800" dirty="0" smtClean="0"/>
              <a:t>At what age do children start going to school?</a:t>
            </a:r>
          </a:p>
          <a:p>
            <a:pPr marL="0" indent="0">
              <a:buNone/>
            </a:pPr>
            <a:r>
              <a:rPr lang="en-US" sz="1800" dirty="0" smtClean="0"/>
              <a:t>Where are the schools located?</a:t>
            </a:r>
          </a:p>
          <a:p>
            <a:pPr marL="0" indent="0">
              <a:buNone/>
            </a:pPr>
            <a:r>
              <a:rPr lang="en-US" sz="1800" dirty="0" smtClean="0"/>
              <a:t>How children are taught in this new Schools?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10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60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Medieval Country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How did Mali get its name?</a:t>
            </a:r>
          </a:p>
          <a:p>
            <a:pPr marL="0" indent="0">
              <a:buNone/>
            </a:pPr>
            <a:r>
              <a:rPr lang="en-US" sz="1900" dirty="0" smtClean="0"/>
              <a:t>Where is Mali?</a:t>
            </a:r>
          </a:p>
          <a:p>
            <a:pPr marL="0" indent="0">
              <a:buNone/>
            </a:pPr>
            <a:r>
              <a:rPr lang="en-US" sz="1900" dirty="0" smtClean="0"/>
              <a:t>What are the different Religions in Mali?</a:t>
            </a:r>
          </a:p>
          <a:p>
            <a:pPr marL="0" indent="0">
              <a:buNone/>
            </a:pPr>
            <a:r>
              <a:rPr lang="en-US" sz="1900" dirty="0" smtClean="0"/>
              <a:t>What is Islam?</a:t>
            </a:r>
          </a:p>
          <a:p>
            <a:pPr marL="0" indent="0">
              <a:buNone/>
            </a:pPr>
            <a:r>
              <a:rPr lang="en-US" sz="1900" dirty="0" smtClean="0"/>
              <a:t>People of Mali</a:t>
            </a:r>
          </a:p>
          <a:p>
            <a:pPr marL="0" indent="0">
              <a:buNone/>
            </a:pPr>
            <a:r>
              <a:rPr lang="en-US" sz="1900" dirty="0" smtClean="0"/>
              <a:t>What is the Climate?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71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Mali Through Timbuktu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Where is Timbuktu?</a:t>
            </a:r>
          </a:p>
          <a:p>
            <a:pPr marL="0" indent="0">
              <a:buNone/>
            </a:pPr>
            <a:r>
              <a:rPr lang="en-US" sz="1800" dirty="0" smtClean="0"/>
              <a:t>How did Timbuktu get its name?</a:t>
            </a:r>
          </a:p>
          <a:p>
            <a:pPr marL="0" indent="0">
              <a:buNone/>
            </a:pPr>
            <a:r>
              <a:rPr lang="en-US" sz="1800" dirty="0" smtClean="0"/>
              <a:t>What is unique about Timbuktu?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01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4000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181600"/>
            <a:ext cx="396319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7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Being a </a:t>
            </a:r>
            <a:r>
              <a:rPr lang="en-US" sz="3600" dirty="0" smtClean="0"/>
              <a:t>Child</a:t>
            </a:r>
            <a:r>
              <a:rPr lang="en-US" dirty="0" smtClean="0"/>
              <a:t> in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Being a child in a Muslim society (Mali)</a:t>
            </a:r>
          </a:p>
          <a:p>
            <a:pPr marL="0" indent="0">
              <a:buNone/>
            </a:pPr>
            <a:r>
              <a:rPr lang="en-US" sz="1800" dirty="0" smtClean="0"/>
              <a:t>Responsibilities of a child in a Moslem  society(Mali)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31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Children and the Koranic Schools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Learn verses from the holy Koran</a:t>
            </a:r>
          </a:p>
          <a:p>
            <a:pPr marL="0" indent="0">
              <a:buNone/>
            </a:pPr>
            <a:r>
              <a:rPr lang="en-US" sz="1800" dirty="0" smtClean="0"/>
              <a:t>Help the Koranic teacher doing little works</a:t>
            </a:r>
          </a:p>
          <a:p>
            <a:pPr marL="0" indent="0">
              <a:buNone/>
            </a:pPr>
            <a:r>
              <a:rPr lang="en-US" sz="1800" dirty="0" smtClean="0"/>
              <a:t>Help the Koranic teacher’s wife/wives doing choirs </a:t>
            </a:r>
          </a:p>
          <a:p>
            <a:pPr marL="0" indent="0">
              <a:buNone/>
            </a:pPr>
            <a:r>
              <a:rPr lang="en-US" sz="1800" dirty="0" smtClean="0"/>
              <a:t>Door to door begging </a:t>
            </a:r>
          </a:p>
          <a:p>
            <a:pPr marL="0" indent="0">
              <a:buNone/>
            </a:pPr>
            <a:r>
              <a:rPr lang="en-US" sz="1800" dirty="0" smtClean="0"/>
              <a:t>Pray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66800"/>
            <a:ext cx="7848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Helping parents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Do choirs in their own families</a:t>
            </a:r>
          </a:p>
          <a:p>
            <a:pPr marL="0" indent="0">
              <a:buNone/>
            </a:pPr>
            <a:r>
              <a:rPr lang="en-US" sz="1800" dirty="0" smtClean="0"/>
              <a:t>Draw water from the well</a:t>
            </a:r>
          </a:p>
          <a:p>
            <a:pPr marL="0" indent="0">
              <a:buNone/>
            </a:pPr>
            <a:r>
              <a:rPr lang="en-US" sz="1800" dirty="0" smtClean="0"/>
              <a:t>Buy products from the neighborhood store/grocery store or Market</a:t>
            </a:r>
          </a:p>
          <a:p>
            <a:pPr marL="0" indent="0">
              <a:buNone/>
            </a:pPr>
            <a:r>
              <a:rPr lang="en-US" sz="1800" dirty="0" smtClean="0"/>
              <a:t>Help father fixing the house (mud house)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8893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145" y="995363"/>
            <a:ext cx="3900055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40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Entertainment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Play Football/Soccer</a:t>
            </a:r>
          </a:p>
          <a:p>
            <a:pPr marL="0" indent="0">
              <a:buNone/>
            </a:pPr>
            <a:r>
              <a:rPr lang="en-US" sz="1800" dirty="0" smtClean="0"/>
              <a:t>Watch a Football/Soccer game</a:t>
            </a:r>
          </a:p>
          <a:p>
            <a:pPr marL="0" indent="0">
              <a:buNone/>
            </a:pPr>
            <a:r>
              <a:rPr lang="en-US" sz="1800" dirty="0" smtClean="0"/>
              <a:t>Visit friends </a:t>
            </a:r>
          </a:p>
          <a:p>
            <a:pPr marL="0" indent="0">
              <a:buNone/>
            </a:pPr>
            <a:r>
              <a:rPr lang="en-US" sz="1800" dirty="0" smtClean="0"/>
              <a:t>Chat groups</a:t>
            </a:r>
          </a:p>
          <a:p>
            <a:pPr marL="0" indent="0">
              <a:buNone/>
            </a:pPr>
            <a:r>
              <a:rPr lang="en-US" sz="1800" dirty="0" smtClean="0"/>
              <a:t>Watch a football game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718" y="5257800"/>
            <a:ext cx="398318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1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47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Ramadan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What is Ramadan?</a:t>
            </a:r>
          </a:p>
          <a:p>
            <a:pPr marL="0" indent="0">
              <a:buNone/>
            </a:pPr>
            <a:r>
              <a:rPr lang="en-US" sz="1800" dirty="0" smtClean="0"/>
              <a:t>What is </a:t>
            </a:r>
            <a:r>
              <a:rPr lang="en-US" sz="1800" dirty="0" err="1"/>
              <a:t>E</a:t>
            </a:r>
            <a:r>
              <a:rPr lang="en-US" sz="1800" dirty="0" err="1" smtClean="0"/>
              <a:t>id</a:t>
            </a:r>
            <a:r>
              <a:rPr lang="en-US" sz="1800" dirty="0" smtClean="0"/>
              <a:t> el </a:t>
            </a:r>
            <a:r>
              <a:rPr lang="en-US" sz="1800" dirty="0" err="1" smtClean="0"/>
              <a:t>Fitr</a:t>
            </a:r>
            <a:r>
              <a:rPr lang="en-US" sz="1800" dirty="0" smtClean="0"/>
              <a:t> (</a:t>
            </a:r>
            <a:r>
              <a:rPr lang="en-US" sz="1800" dirty="0" err="1" smtClean="0"/>
              <a:t>salifitini</a:t>
            </a:r>
            <a:r>
              <a:rPr lang="en-US" sz="1800" dirty="0" smtClean="0"/>
              <a:t> in Mali)</a:t>
            </a:r>
          </a:p>
          <a:p>
            <a:pPr marL="0" indent="0">
              <a:buNone/>
            </a:pPr>
            <a:r>
              <a:rPr lang="en-US" sz="1800" dirty="0" smtClean="0"/>
              <a:t>What is </a:t>
            </a:r>
            <a:r>
              <a:rPr lang="en-US" sz="1800" dirty="0" err="1"/>
              <a:t>E</a:t>
            </a:r>
            <a:r>
              <a:rPr lang="en-US" sz="1800" dirty="0" err="1" smtClean="0"/>
              <a:t>id</a:t>
            </a:r>
            <a:r>
              <a:rPr lang="en-US" sz="1800" dirty="0" smtClean="0"/>
              <a:t> el </a:t>
            </a:r>
            <a:r>
              <a:rPr lang="en-US" sz="1800" dirty="0" err="1" smtClean="0"/>
              <a:t>Kabir</a:t>
            </a:r>
            <a:r>
              <a:rPr lang="en-US" sz="1800" dirty="0" smtClean="0"/>
              <a:t> (</a:t>
            </a:r>
            <a:r>
              <a:rPr lang="en-US" sz="1800" dirty="0" err="1" smtClean="0"/>
              <a:t>saliba</a:t>
            </a:r>
            <a:r>
              <a:rPr lang="en-US" sz="1800" dirty="0" smtClean="0"/>
              <a:t> in Mali)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95400"/>
            <a:ext cx="792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15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Sacrifices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Why do they slaughter a Sheep?</a:t>
            </a:r>
          </a:p>
          <a:p>
            <a:pPr marL="0" indent="0">
              <a:buNone/>
            </a:pPr>
            <a:r>
              <a:rPr lang="en-US" sz="1800" dirty="0" smtClean="0"/>
              <a:t>Who should make the Sacrifice?</a:t>
            </a:r>
          </a:p>
          <a:p>
            <a:pPr marL="0" indent="0">
              <a:buNone/>
            </a:pPr>
            <a:r>
              <a:rPr lang="en-US" sz="1800" dirty="0" smtClean="0"/>
              <a:t>When do they slaughter/sacrifice a sheep?</a:t>
            </a:r>
          </a:p>
          <a:p>
            <a:pPr marL="0" indent="0">
              <a:buNone/>
            </a:pPr>
            <a:r>
              <a:rPr lang="en-US" sz="1800" dirty="0" smtClean="0"/>
              <a:t>What do they do with the meat?</a:t>
            </a:r>
          </a:p>
          <a:p>
            <a:pPr marL="0" indent="0">
              <a:buNone/>
            </a:pPr>
            <a:r>
              <a:rPr lang="en-US" sz="1800" dirty="0" smtClean="0"/>
              <a:t>How do they slaughter the Sheep?</a:t>
            </a:r>
          </a:p>
          <a:p>
            <a:pPr marL="0" indent="0">
              <a:buNone/>
            </a:pPr>
            <a:r>
              <a:rPr lang="en-US" sz="1800" dirty="0" smtClean="0"/>
              <a:t>Who laughter the sheep?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24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012" y="4648200"/>
            <a:ext cx="3532188" cy="16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9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285</Words>
  <Application>Microsoft Office PowerPoint</Application>
  <PresentationFormat>On-screen Show (4:3)</PresentationFormat>
  <Paragraphs>152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HISTORY OF ISLAM IN MALI: A personal experience</vt:lpstr>
      <vt:lpstr>A Medieval Country</vt:lpstr>
      <vt:lpstr>Mali Through Timbuktu</vt:lpstr>
      <vt:lpstr>Being a Child in Mali</vt:lpstr>
      <vt:lpstr>Children and the Koranic Schools</vt:lpstr>
      <vt:lpstr>Helping parents</vt:lpstr>
      <vt:lpstr>Entertainment</vt:lpstr>
      <vt:lpstr>Ramadan</vt:lpstr>
      <vt:lpstr>Sacrifices</vt:lpstr>
      <vt:lpstr>Children and the Western Schools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ISLAM IN MALI: A personal experience</dc:title>
  <dc:creator>sow</dc:creator>
  <cp:lastModifiedBy>cbushman</cp:lastModifiedBy>
  <cp:revision>12</cp:revision>
  <dcterms:created xsi:type="dcterms:W3CDTF">2012-06-20T13:34:32Z</dcterms:created>
  <dcterms:modified xsi:type="dcterms:W3CDTF">2012-06-20T16:43:16Z</dcterms:modified>
</cp:coreProperties>
</file>